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3" r:id="rId3"/>
    <p:sldMasterId id="2147483681" r:id="rId4"/>
  </p:sldMasterIdLst>
  <p:notesMasterIdLst>
    <p:notesMasterId r:id="rId55"/>
  </p:notesMasterIdLst>
  <p:sldIdLst>
    <p:sldId id="272" r:id="rId5"/>
    <p:sldId id="262" r:id="rId6"/>
    <p:sldId id="280" r:id="rId7"/>
    <p:sldId id="341" r:id="rId8"/>
    <p:sldId id="342" r:id="rId9"/>
    <p:sldId id="300" r:id="rId10"/>
    <p:sldId id="301" r:id="rId11"/>
    <p:sldId id="282" r:id="rId12"/>
    <p:sldId id="286" r:id="rId13"/>
    <p:sldId id="283" r:id="rId14"/>
    <p:sldId id="343" r:id="rId15"/>
    <p:sldId id="285" r:id="rId16"/>
    <p:sldId id="308" r:id="rId17"/>
    <p:sldId id="303" r:id="rId18"/>
    <p:sldId id="304" r:id="rId19"/>
    <p:sldId id="302" r:id="rId20"/>
    <p:sldId id="337" r:id="rId21"/>
    <p:sldId id="338" r:id="rId22"/>
    <p:sldId id="339" r:id="rId23"/>
    <p:sldId id="340" r:id="rId24"/>
    <p:sldId id="307" r:id="rId25"/>
    <p:sldId id="305" r:id="rId26"/>
    <p:sldId id="306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296" r:id="rId53"/>
    <p:sldId id="26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66CC"/>
    <a:srgbClr val="003399"/>
    <a:srgbClr val="CCFF99"/>
    <a:srgbClr val="33CCCC"/>
    <a:srgbClr val="0099CC"/>
    <a:srgbClr val="3366FF"/>
    <a:srgbClr val="FF9933"/>
    <a:srgbClr val="0099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DCAB9-F974-4F76-8F9E-4BA869CEE33B}" type="datetimeFigureOut">
              <a:rPr lang="en-IN" smtClean="0"/>
              <a:t>21-01-2019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FC059-0EE1-4B37-8208-41727DEAE9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080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HCL_Background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2"/>
          <a:stretch/>
        </p:blipFill>
        <p:spPr>
          <a:xfrm>
            <a:off x="0" y="2853"/>
            <a:ext cx="12192000" cy="6855148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81000" y="2590800"/>
            <a:ext cx="3469340" cy="1143000"/>
          </a:xfrm>
        </p:spPr>
        <p:txBody>
          <a:bodyPr lIns="91440" rIns="91440" anchor="ctr" anchorCtr="0"/>
          <a:lstStyle>
            <a:lvl1pPr algn="l">
              <a:lnSpc>
                <a:spcPct val="100000"/>
              </a:lnSpc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57200" y="3962400"/>
            <a:ext cx="3393139" cy="609600"/>
          </a:xfrm>
        </p:spPr>
        <p:txBody>
          <a:bodyPr/>
          <a:lstStyle>
            <a:lvl1pPr marL="0" indent="0" algn="l">
              <a:buFont typeface="Wingdings 2" pitchFamily="18" charset="2"/>
              <a:buNone/>
              <a:defRPr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/>
          <a:srcRect r="11879"/>
          <a:stretch/>
        </p:blipFill>
        <p:spPr>
          <a:xfrm>
            <a:off x="2038351" y="9480"/>
            <a:ext cx="2025649" cy="17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92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9C031F10-BDE8-4D25-9C46-A057A59057C6}" type="datetime1">
              <a:rPr lang="en-US" smtClean="0"/>
              <a:pPr/>
              <a:t>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/>
          <a:lstStyle/>
          <a:p>
            <a:fld id="{0B491FB4-905F-488C-AD01-09867DFAF1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martArt Placeholder 5"/>
          <p:cNvSpPr>
            <a:spLocks noGrp="1"/>
          </p:cNvSpPr>
          <p:nvPr>
            <p:ph type="dgm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2286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8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75723"/>
          </a:xfrm>
          <a:prstGeom prst="rect">
            <a:avLst/>
          </a:prstGeom>
        </p:spPr>
      </p:pic>
      <p:sp>
        <p:nvSpPr>
          <p:cNvPr id="4" name="Freeform 8"/>
          <p:cNvSpPr>
            <a:spLocks noChangeAspect="1"/>
          </p:cNvSpPr>
          <p:nvPr userDrawn="1"/>
        </p:nvSpPr>
        <p:spPr bwMode="auto">
          <a:xfrm>
            <a:off x="0" y="4562476"/>
            <a:ext cx="12192000" cy="263525"/>
          </a:xfrm>
          <a:custGeom>
            <a:avLst/>
            <a:gdLst>
              <a:gd name="T0" fmla="*/ 2147483647 w 6803"/>
              <a:gd name="T1" fmla="*/ 0 h 196"/>
              <a:gd name="T2" fmla="*/ 0 w 6803"/>
              <a:gd name="T3" fmla="*/ 0 h 196"/>
              <a:gd name="T4" fmla="*/ 0 w 6803"/>
              <a:gd name="T5" fmla="*/ 2147483647 h 196"/>
              <a:gd name="T6" fmla="*/ 2147483647 w 6803"/>
              <a:gd name="T7" fmla="*/ 2147483647 h 196"/>
              <a:gd name="T8" fmla="*/ 2147483647 w 6803"/>
              <a:gd name="T9" fmla="*/ 2147483647 h 196"/>
              <a:gd name="T10" fmla="*/ 2147483647 w 6803"/>
              <a:gd name="T11" fmla="*/ 2147483647 h 196"/>
              <a:gd name="T12" fmla="*/ 2147483647 w 6803"/>
              <a:gd name="T13" fmla="*/ 0 h 1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03" h="196">
                <a:moveTo>
                  <a:pt x="6803" y="0"/>
                </a:moveTo>
                <a:lnTo>
                  <a:pt x="0" y="0"/>
                </a:lnTo>
                <a:lnTo>
                  <a:pt x="0" y="99"/>
                </a:lnTo>
                <a:lnTo>
                  <a:pt x="2187" y="99"/>
                </a:lnTo>
                <a:lnTo>
                  <a:pt x="2282" y="196"/>
                </a:lnTo>
                <a:lnTo>
                  <a:pt x="6803" y="196"/>
                </a:lnTo>
                <a:lnTo>
                  <a:pt x="6803" y="0"/>
                </a:lnTo>
                <a:close/>
              </a:path>
            </a:pathLst>
          </a:custGeom>
          <a:solidFill>
            <a:srgbClr val="0052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000000"/>
              </a:solidFill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2336" y="4851401"/>
            <a:ext cx="11387328" cy="829468"/>
          </a:xfrm>
        </p:spPr>
        <p:txBody>
          <a:bodyPr lIns="91440" rIns="91440"/>
          <a:lstStyle>
            <a:lvl1pPr>
              <a:lnSpc>
                <a:spcPct val="125000"/>
              </a:lnSpc>
              <a:defRPr sz="3200" b="1" cap="none" baseline="0">
                <a:solidFill>
                  <a:srgbClr val="00529B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336" y="5680870"/>
            <a:ext cx="11387328" cy="554709"/>
          </a:xfrm>
        </p:spPr>
        <p:txBody>
          <a:bodyPr/>
          <a:lstStyle>
            <a:lvl1pPr marL="0" indent="0">
              <a:buFont typeface="Wingdings 2" pitchFamily="18" charset="2"/>
              <a:buNone/>
              <a:defRPr sz="26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>
            <a:spLocks/>
          </p:cNvSpPr>
          <p:nvPr userDrawn="1"/>
        </p:nvSpPr>
        <p:spPr>
          <a:xfrm>
            <a:off x="8457957" y="6560418"/>
            <a:ext cx="3319177" cy="225767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867" dirty="0">
                <a:solidFill>
                  <a:srgbClr val="000000"/>
                </a:solidFill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15" name="Group 5"/>
          <p:cNvGrpSpPr>
            <a:grpSpLocks noChangeAspect="1"/>
          </p:cNvGrpSpPr>
          <p:nvPr userDrawn="1"/>
        </p:nvGrpSpPr>
        <p:grpSpPr bwMode="auto">
          <a:xfrm>
            <a:off x="10756901" y="6413764"/>
            <a:ext cx="1020233" cy="173473"/>
            <a:chOff x="5094" y="3939"/>
            <a:chExt cx="1488" cy="255"/>
          </a:xfrm>
        </p:grpSpPr>
        <p:sp>
          <p:nvSpPr>
            <p:cNvPr id="16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32225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24014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15240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163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915076" y="2616245"/>
            <a:ext cx="10380528" cy="12958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>
            <a:softEdge rad="127000"/>
          </a:effectLst>
        </p:spPr>
        <p:txBody>
          <a:bodyPr vert="horz" wrap="non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480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1041" y="2789436"/>
            <a:ext cx="10779761" cy="9438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960" tIns="60960" rIns="60960" bIns="6096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4241" y="2789436"/>
            <a:ext cx="10779761" cy="943848"/>
          </a:xfrm>
        </p:spPr>
        <p:txBody>
          <a:bodyPr anchor="ctr" anchorCtr="0"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IN" sz="2667" b="1" kern="1200" cap="none" baseline="0" dirty="0">
                <a:solidFill>
                  <a:srgbClr val="00529B"/>
                </a:solidFill>
                <a:latin typeface="+mj-lt"/>
                <a:ea typeface="+mj-ea"/>
                <a:cs typeface="+mj-cs"/>
              </a:defRPr>
            </a:lvl1pPr>
            <a:lvl2pPr marL="319608" indent="0">
              <a:buFontTx/>
              <a:buNone/>
              <a:defRPr/>
            </a:lvl2pPr>
            <a:lvl3pPr marL="622284" indent="0">
              <a:buFontTx/>
              <a:buNone/>
              <a:defRPr/>
            </a:lvl3pPr>
            <a:lvl4pPr marL="914377" indent="0">
              <a:buFontTx/>
              <a:buNone/>
              <a:defRPr/>
            </a:lvl4pPr>
            <a:lvl5pPr marL="1219170" indent="0">
              <a:buFontTx/>
              <a:buNone/>
              <a:defRPr/>
            </a:lvl5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68639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>
            <a:spLocks noChangeArrowheads="1"/>
          </p:cNvSpPr>
          <p:nvPr userDrawn="1"/>
        </p:nvSpPr>
        <p:spPr bwMode="auto">
          <a:xfrm>
            <a:off x="0" y="0"/>
            <a:ext cx="12192000" cy="6864096"/>
          </a:xfrm>
          <a:prstGeom prst="rect">
            <a:avLst/>
          </a:prstGeom>
          <a:solidFill>
            <a:srgbClr val="0E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000000"/>
              </a:solidFill>
            </a:endParaRPr>
          </a:p>
        </p:txBody>
      </p:sp>
      <p:grpSp>
        <p:nvGrpSpPr>
          <p:cNvPr id="52" name="Group 13"/>
          <p:cNvGrpSpPr>
            <a:grpSpLocks/>
          </p:cNvGrpSpPr>
          <p:nvPr userDrawn="1"/>
        </p:nvGrpSpPr>
        <p:grpSpPr bwMode="auto">
          <a:xfrm>
            <a:off x="5022443" y="5859673"/>
            <a:ext cx="2147116" cy="438641"/>
            <a:chOff x="3533775" y="5853113"/>
            <a:chExt cx="2144713" cy="438150"/>
          </a:xfrm>
        </p:grpSpPr>
        <p:sp>
          <p:nvSpPr>
            <p:cNvPr id="53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58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FFFFFF"/>
                </a:solidFill>
              </a:endParaRPr>
            </a:p>
          </p:txBody>
        </p:sp>
        <p:sp>
          <p:nvSpPr>
            <p:cNvPr id="63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65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1989" y="5827887"/>
            <a:ext cx="2368025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000000"/>
              </a:solidFill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4899274" y="823247"/>
            <a:ext cx="2393455" cy="365535"/>
            <a:chOff x="3712598" y="617435"/>
            <a:chExt cx="1795091" cy="274151"/>
          </a:xfrm>
        </p:grpSpPr>
        <p:sp>
          <p:nvSpPr>
            <p:cNvPr id="69" name="Freeform 7"/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0" name="Freeform 8"/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3616726" y="2644562"/>
            <a:ext cx="4958551" cy="1061639"/>
            <a:chOff x="2697049" y="1983421"/>
            <a:chExt cx="3718913" cy="796229"/>
          </a:xfrm>
        </p:grpSpPr>
        <p:sp>
          <p:nvSpPr>
            <p:cNvPr id="73" name="Freeform 51"/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 52"/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5" name="Freeform 53"/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6" name="Freeform 54"/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7" name="Freeform 55"/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8" name="Freeform 56"/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2" name="Freeform 60"/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 62"/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5" name="Freeform 63"/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6" name="Freeform 64"/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7" name="Freeform 65"/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66"/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06" name="Freeform 67"/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07" name="Freeform 68"/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0" name="Freeform 69"/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1" name="Freeform 70"/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2" name="Freeform 71"/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3" name="Freeform 72"/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4" name="Freeform 73"/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5" name="Freeform 74"/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16" name="Freeform 75"/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7" name="TextBox 48"/>
          <p:cNvSpPr txBox="1">
            <a:spLocks noChangeArrowheads="1"/>
          </p:cNvSpPr>
          <p:nvPr userDrawn="1"/>
        </p:nvSpPr>
        <p:spPr bwMode="auto">
          <a:xfrm>
            <a:off x="2666216" y="4052464"/>
            <a:ext cx="68595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</a:rPr>
              <a:t>$7 </a:t>
            </a:r>
            <a:r>
              <a:rPr lang="en-US" sz="1600" dirty="0">
                <a:solidFill>
                  <a:srgbClr val="FFFFFF"/>
                </a:solidFill>
              </a:rPr>
              <a:t>BILLION ENTERPRISE | </a:t>
            </a:r>
            <a:r>
              <a:rPr lang="en-US" sz="1600" b="1" dirty="0">
                <a:solidFill>
                  <a:srgbClr val="FFFFFF"/>
                </a:solidFill>
              </a:rPr>
              <a:t>109,000</a:t>
            </a:r>
            <a:r>
              <a:rPr lang="en-US" sz="1600" dirty="0">
                <a:solidFill>
                  <a:srgbClr val="FFFFFF"/>
                </a:solidFill>
              </a:rPr>
              <a:t> IDEAPRENEURS | </a:t>
            </a:r>
            <a:r>
              <a:rPr lang="en-US" sz="1600" b="1" dirty="0">
                <a:solidFill>
                  <a:srgbClr val="FFFFFF"/>
                </a:solidFill>
              </a:rPr>
              <a:t>31</a:t>
            </a:r>
            <a:r>
              <a:rPr lang="en-US" sz="1600" dirty="0">
                <a:solidFill>
                  <a:srgbClr val="FFFFFF"/>
                </a:solidFill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60385405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56633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915076" y="2616245"/>
            <a:ext cx="10380528" cy="12958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>
            <a:softEdge rad="127000"/>
          </a:effectLst>
        </p:spPr>
        <p:txBody>
          <a:bodyPr vert="horz" wrap="non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480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1041" y="2789436"/>
            <a:ext cx="10779761" cy="9438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960" tIns="60960" rIns="60960" bIns="6096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4241" y="2789436"/>
            <a:ext cx="10779761" cy="943848"/>
          </a:xfrm>
        </p:spPr>
        <p:txBody>
          <a:bodyPr anchor="ctr" anchorCtr="0"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IN" sz="2667" b="1" kern="1200" cap="none" baseline="0" dirty="0">
                <a:solidFill>
                  <a:srgbClr val="00529B"/>
                </a:solidFill>
                <a:latin typeface="+mj-lt"/>
                <a:ea typeface="+mj-ea"/>
                <a:cs typeface="+mj-cs"/>
              </a:defRPr>
            </a:lvl1pPr>
            <a:lvl2pPr marL="319608" indent="0">
              <a:buFontTx/>
              <a:buNone/>
              <a:defRPr/>
            </a:lvl2pPr>
            <a:lvl3pPr marL="622284" indent="0">
              <a:buFontTx/>
              <a:buNone/>
              <a:defRPr/>
            </a:lvl3pPr>
            <a:lvl4pPr marL="914377" indent="0">
              <a:buFontTx/>
              <a:buNone/>
              <a:defRPr/>
            </a:lvl4pPr>
            <a:lvl5pPr marL="1219170" indent="0">
              <a:buFontTx/>
              <a:buNone/>
              <a:defRPr/>
            </a:lvl5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1134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HCL_Background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2"/>
          <a:stretch/>
        </p:blipFill>
        <p:spPr>
          <a:xfrm>
            <a:off x="0" y="2853"/>
            <a:ext cx="12192000" cy="6855148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81000" y="2590800"/>
            <a:ext cx="3469340" cy="1143000"/>
          </a:xfrm>
        </p:spPr>
        <p:txBody>
          <a:bodyPr lIns="91440" rIns="91440" anchor="ctr" anchorCtr="0"/>
          <a:lstStyle>
            <a:lvl1pPr algn="l">
              <a:lnSpc>
                <a:spcPct val="100000"/>
              </a:lnSpc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57200" y="3962400"/>
            <a:ext cx="3393139" cy="609600"/>
          </a:xfrm>
        </p:spPr>
        <p:txBody>
          <a:bodyPr/>
          <a:lstStyle>
            <a:lvl1pPr marL="0" indent="0" algn="l">
              <a:buFont typeface="Wingdings 2" pitchFamily="18" charset="2"/>
              <a:buNone/>
              <a:defRPr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/>
          <a:srcRect r="11879"/>
          <a:stretch/>
        </p:blipFill>
        <p:spPr>
          <a:xfrm>
            <a:off x="2038351" y="9480"/>
            <a:ext cx="2025649" cy="17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681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228" y="166914"/>
            <a:ext cx="8621485" cy="749300"/>
          </a:xfrm>
        </p:spPr>
        <p:txBody>
          <a:bodyPr/>
          <a:lstStyle>
            <a:lvl1pPr>
              <a:defRPr sz="1600" b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/>
          </p:cNvSpPr>
          <p:nvPr userDrawn="1"/>
        </p:nvSpPr>
        <p:spPr bwMode="auto">
          <a:xfrm>
            <a:off x="8823657" y="6597040"/>
            <a:ext cx="3027340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236" r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90" b="0" baseline="0" dirty="0">
                <a:solidFill>
                  <a:srgbClr val="000000"/>
                </a:solidFill>
                <a:latin typeface="Arial"/>
                <a:ea typeface="Verdana" pitchFamily="34" charset="0"/>
                <a:cs typeface="Arial" pitchFamily="34" charset="0"/>
              </a:rPr>
              <a:t>Copyright © 2017 HCL Technologies Limited  |  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7105880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6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228" y="166914"/>
            <a:ext cx="8621485" cy="749300"/>
          </a:xfrm>
        </p:spPr>
        <p:txBody>
          <a:bodyPr/>
          <a:lstStyle>
            <a:lvl1pPr>
              <a:defRPr sz="1600" b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Aft>
                <a:spcPct val="0"/>
              </a:spcAft>
              <a:buClr>
                <a:schemeClr val="tx1"/>
              </a:buClr>
              <a:def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/>
          </p:cNvSpPr>
          <p:nvPr userDrawn="1"/>
        </p:nvSpPr>
        <p:spPr bwMode="auto">
          <a:xfrm>
            <a:off x="8823657" y="6597040"/>
            <a:ext cx="3027340" cy="2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236" r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90" b="0" baseline="0" dirty="0">
                <a:solidFill>
                  <a:srgbClr val="000000"/>
                </a:solidFill>
                <a:latin typeface="Arial"/>
                <a:ea typeface="Verdana" pitchFamily="34" charset="0"/>
                <a:cs typeface="Arial" pitchFamily="34" charset="0"/>
              </a:rPr>
              <a:t>Copyright © 2018 HCL Technologies Limited  |  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58878063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1C8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1C88B8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5867400" y="6567054"/>
            <a:ext cx="457200" cy="290946"/>
          </a:xfrm>
          <a:prstGeom prst="rect">
            <a:avLst/>
          </a:prstGeom>
          <a:solidFill>
            <a:srgbClr val="1C88B8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593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1C8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1C88B8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5867400" y="6567054"/>
            <a:ext cx="457200" cy="290946"/>
          </a:xfrm>
          <a:prstGeom prst="rect">
            <a:avLst/>
          </a:prstGeom>
          <a:solidFill>
            <a:srgbClr val="1C88B8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296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5352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78600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IBM &amp; HCL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2875" y="6578600"/>
            <a:ext cx="2844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404040"/>
                </a:solidFill>
                <a:latin typeface="Arial" charset="0"/>
                <a:cs typeface="Arial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35EB3-54CA-A841-A2EC-F68EC45E01D4}" type="slidenum">
              <a:rPr kumimoji="0" lang="en-AU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5262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"/>
          <p:cNvGrpSpPr>
            <a:grpSpLocks/>
          </p:cNvGrpSpPr>
          <p:nvPr userDrawn="1"/>
        </p:nvGrpSpPr>
        <p:grpSpPr bwMode="auto">
          <a:xfrm>
            <a:off x="4667251" y="5853116"/>
            <a:ext cx="2859616" cy="438149"/>
            <a:chOff x="3533775" y="5853113"/>
            <a:chExt cx="2144713" cy="438150"/>
          </a:xfrm>
        </p:grpSpPr>
        <p:sp>
          <p:nvSpPr>
            <p:cNvPr id="4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2147483647 w 60"/>
                <a:gd name="T1" fmla="*/ 0 h 47"/>
                <a:gd name="T2" fmla="*/ 2147483647 w 60"/>
                <a:gd name="T3" fmla="*/ 2147483647 h 47"/>
                <a:gd name="T4" fmla="*/ 2147483647 w 60"/>
                <a:gd name="T5" fmla="*/ 2147483647 h 47"/>
                <a:gd name="T6" fmla="*/ 2147483647 w 60"/>
                <a:gd name="T7" fmla="*/ 2147483647 h 47"/>
                <a:gd name="T8" fmla="*/ 2147483647 w 60"/>
                <a:gd name="T9" fmla="*/ 2147483647 h 47"/>
                <a:gd name="T10" fmla="*/ 2147483647 w 60"/>
                <a:gd name="T11" fmla="*/ 2147483647 h 47"/>
                <a:gd name="T12" fmla="*/ 2147483647 w 60"/>
                <a:gd name="T13" fmla="*/ 2147483647 h 47"/>
                <a:gd name="T14" fmla="*/ 2147483647 w 60"/>
                <a:gd name="T15" fmla="*/ 2147483647 h 47"/>
                <a:gd name="T16" fmla="*/ 2147483647 w 60"/>
                <a:gd name="T17" fmla="*/ 2147483647 h 47"/>
                <a:gd name="T18" fmla="*/ 0 w 60"/>
                <a:gd name="T19" fmla="*/ 0 h 47"/>
                <a:gd name="T20" fmla="*/ 2147483647 w 60"/>
                <a:gd name="T21" fmla="*/ 0 h 47"/>
                <a:gd name="T22" fmla="*/ 2147483647 w 60"/>
                <a:gd name="T23" fmla="*/ 2147483647 h 47"/>
                <a:gd name="T24" fmla="*/ 2147483647 w 60"/>
                <a:gd name="T25" fmla="*/ 2147483647 h 47"/>
                <a:gd name="T26" fmla="*/ 2147483647 w 60"/>
                <a:gd name="T27" fmla="*/ 2147483647 h 47"/>
                <a:gd name="T28" fmla="*/ 2147483647 w 60"/>
                <a:gd name="T29" fmla="*/ 2147483647 h 47"/>
                <a:gd name="T30" fmla="*/ 2147483647 w 60"/>
                <a:gd name="T31" fmla="*/ 2147483647 h 47"/>
                <a:gd name="T32" fmla="*/ 2147483647 w 60"/>
                <a:gd name="T33" fmla="*/ 2147483647 h 47"/>
                <a:gd name="T34" fmla="*/ 2147483647 w 60"/>
                <a:gd name="T35" fmla="*/ 2147483647 h 47"/>
                <a:gd name="T36" fmla="*/ 2147483647 w 60"/>
                <a:gd name="T37" fmla="*/ 2147483647 h 47"/>
                <a:gd name="T38" fmla="*/ 2147483647 w 60"/>
                <a:gd name="T39" fmla="*/ 2147483647 h 47"/>
                <a:gd name="T40" fmla="*/ 2147483647 w 60"/>
                <a:gd name="T41" fmla="*/ 2147483647 h 47"/>
                <a:gd name="T42" fmla="*/ 2147483647 w 60"/>
                <a:gd name="T43" fmla="*/ 0 h 47"/>
                <a:gd name="T44" fmla="*/ 2147483647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2147483647 w 43"/>
                <a:gd name="T1" fmla="*/ 2147483647 h 47"/>
                <a:gd name="T2" fmla="*/ 2147483647 w 43"/>
                <a:gd name="T3" fmla="*/ 2147483647 h 47"/>
                <a:gd name="T4" fmla="*/ 2147483647 w 43"/>
                <a:gd name="T5" fmla="*/ 2147483647 h 47"/>
                <a:gd name="T6" fmla="*/ 0 w 43"/>
                <a:gd name="T7" fmla="*/ 2147483647 h 47"/>
                <a:gd name="T8" fmla="*/ 2147483647 w 43"/>
                <a:gd name="T9" fmla="*/ 0 h 47"/>
                <a:gd name="T10" fmla="*/ 2147483647 w 43"/>
                <a:gd name="T11" fmla="*/ 0 h 47"/>
                <a:gd name="T12" fmla="*/ 2147483647 w 43"/>
                <a:gd name="T13" fmla="*/ 2147483647 h 47"/>
                <a:gd name="T14" fmla="*/ 2147483647 w 43"/>
                <a:gd name="T15" fmla="*/ 2147483647 h 47"/>
                <a:gd name="T16" fmla="*/ 2147483647 w 43"/>
                <a:gd name="T17" fmla="*/ 2147483647 h 47"/>
                <a:gd name="T18" fmla="*/ 2147483647 w 43"/>
                <a:gd name="T19" fmla="*/ 2147483647 h 47"/>
                <a:gd name="T20" fmla="*/ 2147483647 w 43"/>
                <a:gd name="T21" fmla="*/ 2147483647 h 47"/>
                <a:gd name="T22" fmla="*/ 2147483647 w 43"/>
                <a:gd name="T23" fmla="*/ 2147483647 h 47"/>
                <a:gd name="T24" fmla="*/ 2147483647 w 43"/>
                <a:gd name="T25" fmla="*/ 2147483647 h 47"/>
                <a:gd name="T26" fmla="*/ 2147483647 w 43"/>
                <a:gd name="T27" fmla="*/ 2147483647 h 47"/>
                <a:gd name="T28" fmla="*/ 2147483647 w 43"/>
                <a:gd name="T29" fmla="*/ 2147483647 h 47"/>
                <a:gd name="T30" fmla="*/ 2147483647 w 43"/>
                <a:gd name="T31" fmla="*/ 2147483647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2147483647 w 82"/>
                <a:gd name="T1" fmla="*/ 0 h 111"/>
                <a:gd name="T2" fmla="*/ 2147483647 w 82"/>
                <a:gd name="T3" fmla="*/ 2147483647 h 111"/>
                <a:gd name="T4" fmla="*/ 2147483647 w 82"/>
                <a:gd name="T5" fmla="*/ 2147483647 h 111"/>
                <a:gd name="T6" fmla="*/ 2147483647 w 82"/>
                <a:gd name="T7" fmla="*/ 2147483647 h 111"/>
                <a:gd name="T8" fmla="*/ 2147483647 w 82"/>
                <a:gd name="T9" fmla="*/ 2147483647 h 111"/>
                <a:gd name="T10" fmla="*/ 2147483647 w 82"/>
                <a:gd name="T11" fmla="*/ 2147483647 h 111"/>
                <a:gd name="T12" fmla="*/ 0 w 82"/>
                <a:gd name="T13" fmla="*/ 2147483647 h 111"/>
                <a:gd name="T14" fmla="*/ 0 w 82"/>
                <a:gd name="T15" fmla="*/ 0 h 111"/>
                <a:gd name="T16" fmla="*/ 2147483647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2147483647 h 49"/>
                <a:gd name="T12" fmla="*/ 2147483647 w 42"/>
                <a:gd name="T13" fmla="*/ 2147483647 h 49"/>
                <a:gd name="T14" fmla="*/ 0 w 42"/>
                <a:gd name="T15" fmla="*/ 2147483647 h 49"/>
                <a:gd name="T16" fmla="*/ 2147483647 w 42"/>
                <a:gd name="T17" fmla="*/ 0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2147483647 w 82"/>
                <a:gd name="T1" fmla="*/ 0 h 111"/>
                <a:gd name="T2" fmla="*/ 2147483647 w 82"/>
                <a:gd name="T3" fmla="*/ 2147483647 h 111"/>
                <a:gd name="T4" fmla="*/ 2147483647 w 82"/>
                <a:gd name="T5" fmla="*/ 2147483647 h 111"/>
                <a:gd name="T6" fmla="*/ 2147483647 w 82"/>
                <a:gd name="T7" fmla="*/ 2147483647 h 111"/>
                <a:gd name="T8" fmla="*/ 2147483647 w 82"/>
                <a:gd name="T9" fmla="*/ 2147483647 h 111"/>
                <a:gd name="T10" fmla="*/ 2147483647 w 82"/>
                <a:gd name="T11" fmla="*/ 2147483647 h 111"/>
                <a:gd name="T12" fmla="*/ 0 w 82"/>
                <a:gd name="T13" fmla="*/ 2147483647 h 111"/>
                <a:gd name="T14" fmla="*/ 0 w 82"/>
                <a:gd name="T15" fmla="*/ 0 h 111"/>
                <a:gd name="T16" fmla="*/ 2147483647 w 82"/>
                <a:gd name="T17" fmla="*/ 0 h 111"/>
                <a:gd name="T18" fmla="*/ 2147483647 w 82"/>
                <a:gd name="T19" fmla="*/ 2147483647 h 111"/>
                <a:gd name="T20" fmla="*/ 2147483647 w 82"/>
                <a:gd name="T21" fmla="*/ 2147483647 h 111"/>
                <a:gd name="T22" fmla="*/ 2147483647 w 82"/>
                <a:gd name="T23" fmla="*/ 0 h 111"/>
                <a:gd name="T24" fmla="*/ 2147483647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2147483647 w 83"/>
                <a:gd name="T1" fmla="*/ 0 h 111"/>
                <a:gd name="T2" fmla="*/ 2147483647 w 83"/>
                <a:gd name="T3" fmla="*/ 2147483647 h 111"/>
                <a:gd name="T4" fmla="*/ 2147483647 w 83"/>
                <a:gd name="T5" fmla="*/ 2147483647 h 111"/>
                <a:gd name="T6" fmla="*/ 2147483647 w 83"/>
                <a:gd name="T7" fmla="*/ 2147483647 h 111"/>
                <a:gd name="T8" fmla="*/ 2147483647 w 83"/>
                <a:gd name="T9" fmla="*/ 2147483647 h 111"/>
                <a:gd name="T10" fmla="*/ 2147483647 w 83"/>
                <a:gd name="T11" fmla="*/ 2147483647 h 111"/>
                <a:gd name="T12" fmla="*/ 0 w 83"/>
                <a:gd name="T13" fmla="*/ 2147483647 h 111"/>
                <a:gd name="T14" fmla="*/ 0 w 83"/>
                <a:gd name="T15" fmla="*/ 0 h 111"/>
                <a:gd name="T16" fmla="*/ 214748364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2147483647 w 82"/>
                <a:gd name="T1" fmla="*/ 0 h 111"/>
                <a:gd name="T2" fmla="*/ 2147483647 w 82"/>
                <a:gd name="T3" fmla="*/ 2147483647 h 111"/>
                <a:gd name="T4" fmla="*/ 2147483647 w 82"/>
                <a:gd name="T5" fmla="*/ 2147483647 h 111"/>
                <a:gd name="T6" fmla="*/ 2147483647 w 82"/>
                <a:gd name="T7" fmla="*/ 2147483647 h 111"/>
                <a:gd name="T8" fmla="*/ 2147483647 w 82"/>
                <a:gd name="T9" fmla="*/ 2147483647 h 111"/>
                <a:gd name="T10" fmla="*/ 2147483647 w 82"/>
                <a:gd name="T11" fmla="*/ 2147483647 h 111"/>
                <a:gd name="T12" fmla="*/ 0 w 82"/>
                <a:gd name="T13" fmla="*/ 2147483647 h 111"/>
                <a:gd name="T14" fmla="*/ 0 w 82"/>
                <a:gd name="T15" fmla="*/ 0 h 111"/>
                <a:gd name="T16" fmla="*/ 2147483647 w 82"/>
                <a:gd name="T17" fmla="*/ 0 h 111"/>
                <a:gd name="T18" fmla="*/ 2147483647 w 82"/>
                <a:gd name="T19" fmla="*/ 2147483647 h 111"/>
                <a:gd name="T20" fmla="*/ 2147483647 w 82"/>
                <a:gd name="T21" fmla="*/ 2147483647 h 111"/>
                <a:gd name="T22" fmla="*/ 2147483647 w 82"/>
                <a:gd name="T23" fmla="*/ 0 h 111"/>
                <a:gd name="T24" fmla="*/ 2147483647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2147483647 w 71"/>
                <a:gd name="T1" fmla="*/ 2147483647 h 111"/>
                <a:gd name="T2" fmla="*/ 2147483647 w 71"/>
                <a:gd name="T3" fmla="*/ 2147483647 h 111"/>
                <a:gd name="T4" fmla="*/ 0 w 71"/>
                <a:gd name="T5" fmla="*/ 2147483647 h 111"/>
                <a:gd name="T6" fmla="*/ 0 w 71"/>
                <a:gd name="T7" fmla="*/ 0 h 111"/>
                <a:gd name="T8" fmla="*/ 2147483647 w 71"/>
                <a:gd name="T9" fmla="*/ 0 h 111"/>
                <a:gd name="T10" fmla="*/ 2147483647 w 71"/>
                <a:gd name="T11" fmla="*/ 2147483647 h 111"/>
                <a:gd name="T12" fmla="*/ 2147483647 w 71"/>
                <a:gd name="T13" fmla="*/ 2147483647 h 111"/>
                <a:gd name="T14" fmla="*/ 2147483647 w 71"/>
                <a:gd name="T15" fmla="*/ 2147483647 h 111"/>
                <a:gd name="T16" fmla="*/ 2147483647 w 71"/>
                <a:gd name="T17" fmla="*/ 2147483647 h 111"/>
                <a:gd name="T18" fmla="*/ 2147483647 w 71"/>
                <a:gd name="T19" fmla="*/ 2147483647 h 111"/>
                <a:gd name="T20" fmla="*/ 2147483647 w 71"/>
                <a:gd name="T21" fmla="*/ 2147483647 h 111"/>
                <a:gd name="T22" fmla="*/ 2147483647 w 71"/>
                <a:gd name="T23" fmla="*/ 2147483647 h 111"/>
                <a:gd name="T24" fmla="*/ 2147483647 w 71"/>
                <a:gd name="T25" fmla="*/ 2147483647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2147483647 w 71"/>
                <a:gd name="T1" fmla="*/ 2147483647 h 111"/>
                <a:gd name="T2" fmla="*/ 2147483647 w 71"/>
                <a:gd name="T3" fmla="*/ 2147483647 h 111"/>
                <a:gd name="T4" fmla="*/ 2147483647 w 71"/>
                <a:gd name="T5" fmla="*/ 2147483647 h 111"/>
                <a:gd name="T6" fmla="*/ 2147483647 w 71"/>
                <a:gd name="T7" fmla="*/ 2147483647 h 111"/>
                <a:gd name="T8" fmla="*/ 2147483647 w 71"/>
                <a:gd name="T9" fmla="*/ 2147483647 h 111"/>
                <a:gd name="T10" fmla="*/ 2147483647 w 71"/>
                <a:gd name="T11" fmla="*/ 2147483647 h 111"/>
                <a:gd name="T12" fmla="*/ 0 w 71"/>
                <a:gd name="T13" fmla="*/ 2147483647 h 111"/>
                <a:gd name="T14" fmla="*/ 0 w 71"/>
                <a:gd name="T15" fmla="*/ 0 h 111"/>
                <a:gd name="T16" fmla="*/ 2147483647 w 71"/>
                <a:gd name="T17" fmla="*/ 0 h 111"/>
                <a:gd name="T18" fmla="*/ 2147483647 w 71"/>
                <a:gd name="T19" fmla="*/ 2147483647 h 111"/>
                <a:gd name="T20" fmla="*/ 2147483647 w 71"/>
                <a:gd name="T21" fmla="*/ 2147483647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2147483647 w 73"/>
                <a:gd name="T1" fmla="*/ 2147483647 h 111"/>
                <a:gd name="T2" fmla="*/ 2147483647 w 73"/>
                <a:gd name="T3" fmla="*/ 2147483647 h 111"/>
                <a:gd name="T4" fmla="*/ 0 w 73"/>
                <a:gd name="T5" fmla="*/ 2147483647 h 111"/>
                <a:gd name="T6" fmla="*/ 0 w 73"/>
                <a:gd name="T7" fmla="*/ 0 h 111"/>
                <a:gd name="T8" fmla="*/ 2147483647 w 73"/>
                <a:gd name="T9" fmla="*/ 0 h 111"/>
                <a:gd name="T10" fmla="*/ 2147483647 w 73"/>
                <a:gd name="T11" fmla="*/ 2147483647 h 111"/>
                <a:gd name="T12" fmla="*/ 2147483647 w 73"/>
                <a:gd name="T13" fmla="*/ 2147483647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2147483647 w 43"/>
                <a:gd name="T1" fmla="*/ 0 h 47"/>
                <a:gd name="T2" fmla="*/ 2147483647 w 43"/>
                <a:gd name="T3" fmla="*/ 2147483647 h 47"/>
                <a:gd name="T4" fmla="*/ 2147483647 w 43"/>
                <a:gd name="T5" fmla="*/ 2147483647 h 47"/>
                <a:gd name="T6" fmla="*/ 2147483647 w 43"/>
                <a:gd name="T7" fmla="*/ 2147483647 h 47"/>
                <a:gd name="T8" fmla="*/ 2147483647 w 43"/>
                <a:gd name="T9" fmla="*/ 2147483647 h 47"/>
                <a:gd name="T10" fmla="*/ 2147483647 w 43"/>
                <a:gd name="T11" fmla="*/ 2147483647 h 47"/>
                <a:gd name="T12" fmla="*/ 2147483647 w 43"/>
                <a:gd name="T13" fmla="*/ 2147483647 h 47"/>
                <a:gd name="T14" fmla="*/ 2147483647 w 43"/>
                <a:gd name="T15" fmla="*/ 2147483647 h 47"/>
                <a:gd name="T16" fmla="*/ 2147483647 w 43"/>
                <a:gd name="T17" fmla="*/ 2147483647 h 47"/>
                <a:gd name="T18" fmla="*/ 2147483647 w 43"/>
                <a:gd name="T19" fmla="*/ 2147483647 h 47"/>
                <a:gd name="T20" fmla="*/ 2147483647 w 43"/>
                <a:gd name="T21" fmla="*/ 2147483647 h 47"/>
                <a:gd name="T22" fmla="*/ 2147483647 w 43"/>
                <a:gd name="T23" fmla="*/ 2147483647 h 47"/>
                <a:gd name="T24" fmla="*/ 2147483647 w 43"/>
                <a:gd name="T25" fmla="*/ 2147483647 h 47"/>
                <a:gd name="T26" fmla="*/ 2147483647 w 43"/>
                <a:gd name="T27" fmla="*/ 2147483647 h 47"/>
                <a:gd name="T28" fmla="*/ 0 w 43"/>
                <a:gd name="T29" fmla="*/ 2147483647 h 47"/>
                <a:gd name="T30" fmla="*/ 0 w 43"/>
                <a:gd name="T31" fmla="*/ 0 h 47"/>
                <a:gd name="T32" fmla="*/ 2147483647 w 43"/>
                <a:gd name="T33" fmla="*/ 0 h 47"/>
                <a:gd name="T34" fmla="*/ 2147483647 w 43"/>
                <a:gd name="T35" fmla="*/ 2147483647 h 47"/>
                <a:gd name="T36" fmla="*/ 2147483647 w 43"/>
                <a:gd name="T37" fmla="*/ 2147483647 h 47"/>
                <a:gd name="T38" fmla="*/ 2147483647 w 43"/>
                <a:gd name="T39" fmla="*/ 2147483647 h 47"/>
                <a:gd name="T40" fmla="*/ 2147483647 w 43"/>
                <a:gd name="T41" fmla="*/ 2147483647 h 47"/>
                <a:gd name="T42" fmla="*/ 2147483647 w 43"/>
                <a:gd name="T43" fmla="*/ 0 h 47"/>
                <a:gd name="T44" fmla="*/ 2147483647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2147483647 h 218"/>
                <a:gd name="T2" fmla="*/ 0 w 106"/>
                <a:gd name="T3" fmla="*/ 0 h 218"/>
                <a:gd name="T4" fmla="*/ 2147483647 w 106"/>
                <a:gd name="T5" fmla="*/ 2147483647 h 218"/>
                <a:gd name="T6" fmla="*/ 0 w 106"/>
                <a:gd name="T7" fmla="*/ 2147483647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8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519089" y="5821365"/>
            <a:ext cx="315383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03" tIns="54400" rIns="108803" bIns="544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" name="Group 30"/>
          <p:cNvGrpSpPr>
            <a:grpSpLocks/>
          </p:cNvGrpSpPr>
          <p:nvPr userDrawn="1"/>
        </p:nvGrpSpPr>
        <p:grpSpPr bwMode="auto">
          <a:xfrm>
            <a:off x="4502155" y="822328"/>
            <a:ext cx="3187700" cy="365125"/>
            <a:chOff x="3427413" y="822325"/>
            <a:chExt cx="2390775" cy="365125"/>
          </a:xfrm>
        </p:grpSpPr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3427413" y="847725"/>
              <a:ext cx="917575" cy="320675"/>
            </a:xfrm>
            <a:custGeom>
              <a:avLst/>
              <a:gdLst>
                <a:gd name="T0" fmla="*/ 0 w 578"/>
                <a:gd name="T1" fmla="*/ 2147483647 h 202"/>
                <a:gd name="T2" fmla="*/ 2147483647 w 578"/>
                <a:gd name="T3" fmla="*/ 2147483647 h 202"/>
                <a:gd name="T4" fmla="*/ 2147483647 w 578"/>
                <a:gd name="T5" fmla="*/ 2147483647 h 202"/>
                <a:gd name="T6" fmla="*/ 2147483647 w 578"/>
                <a:gd name="T7" fmla="*/ 2147483647 h 202"/>
                <a:gd name="T8" fmla="*/ 2147483647 w 578"/>
                <a:gd name="T9" fmla="*/ 2147483647 h 202"/>
                <a:gd name="T10" fmla="*/ 2147483647 w 578"/>
                <a:gd name="T11" fmla="*/ 2147483647 h 202"/>
                <a:gd name="T12" fmla="*/ 2147483647 w 578"/>
                <a:gd name="T13" fmla="*/ 0 h 202"/>
                <a:gd name="T14" fmla="*/ 2147483647 w 578"/>
                <a:gd name="T15" fmla="*/ 0 h 202"/>
                <a:gd name="T16" fmla="*/ 2147483647 w 578"/>
                <a:gd name="T17" fmla="*/ 2147483647 h 202"/>
                <a:gd name="T18" fmla="*/ 2147483647 w 578"/>
                <a:gd name="T19" fmla="*/ 2147483647 h 202"/>
                <a:gd name="T20" fmla="*/ 2147483647 w 578"/>
                <a:gd name="T21" fmla="*/ 0 h 202"/>
                <a:gd name="T22" fmla="*/ 2147483647 w 578"/>
                <a:gd name="T23" fmla="*/ 0 h 202"/>
                <a:gd name="T24" fmla="*/ 0 w 578"/>
                <a:gd name="T25" fmla="*/ 2147483647 h 2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4300538" y="822325"/>
              <a:ext cx="866775" cy="365125"/>
            </a:xfrm>
            <a:custGeom>
              <a:avLst/>
              <a:gdLst>
                <a:gd name="T0" fmla="*/ 2147483647 w 273"/>
                <a:gd name="T1" fmla="*/ 2147483647 h 115"/>
                <a:gd name="T2" fmla="*/ 2147483647 w 273"/>
                <a:gd name="T3" fmla="*/ 2147483647 h 115"/>
                <a:gd name="T4" fmla="*/ 2147483647 w 273"/>
                <a:gd name="T5" fmla="*/ 2147483647 h 115"/>
                <a:gd name="T6" fmla="*/ 2147483647 w 273"/>
                <a:gd name="T7" fmla="*/ 2147483647 h 115"/>
                <a:gd name="T8" fmla="*/ 2147483647 w 273"/>
                <a:gd name="T9" fmla="*/ 2147483647 h 115"/>
                <a:gd name="T10" fmla="*/ 2147483647 w 273"/>
                <a:gd name="T11" fmla="*/ 2147483647 h 115"/>
                <a:gd name="T12" fmla="*/ 2147483647 w 273"/>
                <a:gd name="T13" fmla="*/ 2147483647 h 115"/>
                <a:gd name="T14" fmla="*/ 2147483647 w 273"/>
                <a:gd name="T15" fmla="*/ 2147483647 h 115"/>
                <a:gd name="T16" fmla="*/ 2147483647 w 273"/>
                <a:gd name="T17" fmla="*/ 2147483647 h 115"/>
                <a:gd name="T18" fmla="*/ 2147483647 w 273"/>
                <a:gd name="T19" fmla="*/ 2147483647 h 115"/>
                <a:gd name="T20" fmla="*/ 2147483647 w 273"/>
                <a:gd name="T21" fmla="*/ 2147483647 h 115"/>
                <a:gd name="T22" fmla="*/ 2147483647 w 273"/>
                <a:gd name="T23" fmla="*/ 2147483647 h 1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5148263" y="847725"/>
              <a:ext cx="669925" cy="320675"/>
            </a:xfrm>
            <a:custGeom>
              <a:avLst/>
              <a:gdLst>
                <a:gd name="T0" fmla="*/ 2147483647 w 422"/>
                <a:gd name="T1" fmla="*/ 0 h 202"/>
                <a:gd name="T2" fmla="*/ 2147483647 w 422"/>
                <a:gd name="T3" fmla="*/ 2147483647 h 202"/>
                <a:gd name="T4" fmla="*/ 2147483647 w 422"/>
                <a:gd name="T5" fmla="*/ 2147483647 h 202"/>
                <a:gd name="T6" fmla="*/ 2147483647 w 422"/>
                <a:gd name="T7" fmla="*/ 2147483647 h 202"/>
                <a:gd name="T8" fmla="*/ 0 w 422"/>
                <a:gd name="T9" fmla="*/ 2147483647 h 202"/>
                <a:gd name="T10" fmla="*/ 2147483647 w 422"/>
                <a:gd name="T11" fmla="*/ 0 h 202"/>
                <a:gd name="T12" fmla="*/ 2147483647 w 422"/>
                <a:gd name="T13" fmla="*/ 0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35"/>
          <p:cNvGrpSpPr>
            <a:grpSpLocks noChangeAspect="1"/>
          </p:cNvGrpSpPr>
          <p:nvPr userDrawn="1"/>
        </p:nvGrpSpPr>
        <p:grpSpPr bwMode="auto">
          <a:xfrm>
            <a:off x="3780367" y="2514602"/>
            <a:ext cx="4631267" cy="744537"/>
            <a:chOff x="2074863" y="2641600"/>
            <a:chExt cx="4953000" cy="1060450"/>
          </a:xfrm>
        </p:grpSpPr>
        <p:sp>
          <p:nvSpPr>
            <p:cNvPr id="24" name="Freeform 35"/>
            <p:cNvSpPr>
              <a:spLocks noEditPoints="1"/>
            </p:cNvSpPr>
            <p:nvPr userDrawn="1"/>
          </p:nvSpPr>
          <p:spPr bwMode="auto">
            <a:xfrm>
              <a:off x="3027363" y="3448050"/>
              <a:ext cx="111125" cy="149225"/>
            </a:xfrm>
            <a:custGeom>
              <a:avLst/>
              <a:gdLst>
                <a:gd name="T0" fmla="*/ 2147483647 w 35"/>
                <a:gd name="T1" fmla="*/ 0 h 47"/>
                <a:gd name="T2" fmla="*/ 2147483647 w 35"/>
                <a:gd name="T3" fmla="*/ 2147483647 h 47"/>
                <a:gd name="T4" fmla="*/ 2147483647 w 35"/>
                <a:gd name="T5" fmla="*/ 2147483647 h 47"/>
                <a:gd name="T6" fmla="*/ 2147483647 w 35"/>
                <a:gd name="T7" fmla="*/ 2147483647 h 47"/>
                <a:gd name="T8" fmla="*/ 2147483647 w 35"/>
                <a:gd name="T9" fmla="*/ 2147483647 h 47"/>
                <a:gd name="T10" fmla="*/ 2147483647 w 35"/>
                <a:gd name="T11" fmla="*/ 2147483647 h 47"/>
                <a:gd name="T12" fmla="*/ 0 w 35"/>
                <a:gd name="T13" fmla="*/ 2147483647 h 47"/>
                <a:gd name="T14" fmla="*/ 0 w 35"/>
                <a:gd name="T15" fmla="*/ 0 h 47"/>
                <a:gd name="T16" fmla="*/ 2147483647 w 35"/>
                <a:gd name="T17" fmla="*/ 0 h 47"/>
                <a:gd name="T18" fmla="*/ 2147483647 w 35"/>
                <a:gd name="T19" fmla="*/ 2147483647 h 47"/>
                <a:gd name="T20" fmla="*/ 2147483647 w 35"/>
                <a:gd name="T21" fmla="*/ 2147483647 h 47"/>
                <a:gd name="T22" fmla="*/ 2147483647 w 35"/>
                <a:gd name="T23" fmla="*/ 2147483647 h 47"/>
                <a:gd name="T24" fmla="*/ 2147483647 w 35"/>
                <a:gd name="T25" fmla="*/ 2147483647 h 47"/>
                <a:gd name="T26" fmla="*/ 2147483647 w 35"/>
                <a:gd name="T27" fmla="*/ 2147483647 h 47"/>
                <a:gd name="T28" fmla="*/ 2147483647 w 35"/>
                <a:gd name="T29" fmla="*/ 2147483647 h 47"/>
                <a:gd name="T30" fmla="*/ 2147483647 w 35"/>
                <a:gd name="T31" fmla="*/ 2147483647 h 47"/>
                <a:gd name="T32" fmla="*/ 2147483647 w 35"/>
                <a:gd name="T33" fmla="*/ 2147483647 h 47"/>
                <a:gd name="T34" fmla="*/ 2147483647 w 35"/>
                <a:gd name="T35" fmla="*/ 2147483647 h 47"/>
                <a:gd name="T36" fmla="*/ 2147483647 w 35"/>
                <a:gd name="T37" fmla="*/ 2147483647 h 47"/>
                <a:gd name="T38" fmla="*/ 2147483647 w 35"/>
                <a:gd name="T39" fmla="*/ 2147483647 h 47"/>
                <a:gd name="T40" fmla="*/ 2147483647 w 35"/>
                <a:gd name="T41" fmla="*/ 2147483647 h 4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3173413" y="3448050"/>
              <a:ext cx="104775" cy="149225"/>
            </a:xfrm>
            <a:custGeom>
              <a:avLst/>
              <a:gdLst>
                <a:gd name="T0" fmla="*/ 2147483647 w 66"/>
                <a:gd name="T1" fmla="*/ 2147483647 h 94"/>
                <a:gd name="T2" fmla="*/ 2147483647 w 66"/>
                <a:gd name="T3" fmla="*/ 2147483647 h 94"/>
                <a:gd name="T4" fmla="*/ 0 w 66"/>
                <a:gd name="T5" fmla="*/ 2147483647 h 94"/>
                <a:gd name="T6" fmla="*/ 0 w 66"/>
                <a:gd name="T7" fmla="*/ 0 h 94"/>
                <a:gd name="T8" fmla="*/ 2147483647 w 66"/>
                <a:gd name="T9" fmla="*/ 0 h 94"/>
                <a:gd name="T10" fmla="*/ 2147483647 w 66"/>
                <a:gd name="T11" fmla="*/ 2147483647 h 94"/>
                <a:gd name="T12" fmla="*/ 2147483647 w 66"/>
                <a:gd name="T13" fmla="*/ 2147483647 h 94"/>
                <a:gd name="T14" fmla="*/ 2147483647 w 66"/>
                <a:gd name="T15" fmla="*/ 2147483647 h 94"/>
                <a:gd name="T16" fmla="*/ 2147483647 w 66"/>
                <a:gd name="T17" fmla="*/ 2147483647 h 94"/>
                <a:gd name="T18" fmla="*/ 2147483647 w 66"/>
                <a:gd name="T19" fmla="*/ 2147483647 h 94"/>
                <a:gd name="T20" fmla="*/ 2147483647 w 66"/>
                <a:gd name="T21" fmla="*/ 2147483647 h 94"/>
                <a:gd name="T22" fmla="*/ 2147483647 w 66"/>
                <a:gd name="T23" fmla="*/ 2147483647 h 94"/>
                <a:gd name="T24" fmla="*/ 2147483647 w 66"/>
                <a:gd name="T25" fmla="*/ 2147483647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3303588" y="3448050"/>
              <a:ext cx="136525" cy="149225"/>
            </a:xfrm>
            <a:custGeom>
              <a:avLst/>
              <a:gdLst>
                <a:gd name="T0" fmla="*/ 2147483647 w 43"/>
                <a:gd name="T1" fmla="*/ 0 h 47"/>
                <a:gd name="T2" fmla="*/ 2147483647 w 43"/>
                <a:gd name="T3" fmla="*/ 2147483647 h 47"/>
                <a:gd name="T4" fmla="*/ 2147483647 w 43"/>
                <a:gd name="T5" fmla="*/ 2147483647 h 47"/>
                <a:gd name="T6" fmla="*/ 2147483647 w 43"/>
                <a:gd name="T7" fmla="*/ 2147483647 h 47"/>
                <a:gd name="T8" fmla="*/ 2147483647 w 43"/>
                <a:gd name="T9" fmla="*/ 2147483647 h 47"/>
                <a:gd name="T10" fmla="*/ 0 w 43"/>
                <a:gd name="T11" fmla="*/ 0 h 47"/>
                <a:gd name="T12" fmla="*/ 2147483647 w 43"/>
                <a:gd name="T13" fmla="*/ 0 h 47"/>
                <a:gd name="T14" fmla="*/ 2147483647 w 43"/>
                <a:gd name="T15" fmla="*/ 2147483647 h 47"/>
                <a:gd name="T16" fmla="*/ 2147483647 w 43"/>
                <a:gd name="T17" fmla="*/ 2147483647 h 47"/>
                <a:gd name="T18" fmla="*/ 2147483647 w 43"/>
                <a:gd name="T19" fmla="*/ 2147483647 h 47"/>
                <a:gd name="T20" fmla="*/ 2147483647 w 43"/>
                <a:gd name="T21" fmla="*/ 2147483647 h 47"/>
                <a:gd name="T22" fmla="*/ 2147483647 w 43"/>
                <a:gd name="T23" fmla="*/ 0 h 47"/>
                <a:gd name="T24" fmla="*/ 2147483647 w 43"/>
                <a:gd name="T25" fmla="*/ 0 h 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 userDrawn="1"/>
          </p:nvSpPr>
          <p:spPr bwMode="auto">
            <a:xfrm>
              <a:off x="3446463" y="3444875"/>
              <a:ext cx="152400" cy="155575"/>
            </a:xfrm>
            <a:custGeom>
              <a:avLst/>
              <a:gdLst>
                <a:gd name="T0" fmla="*/ 2147483647 w 48"/>
                <a:gd name="T1" fmla="*/ 0 h 49"/>
                <a:gd name="T2" fmla="*/ 2147483647 w 48"/>
                <a:gd name="T3" fmla="*/ 2147483647 h 49"/>
                <a:gd name="T4" fmla="*/ 2147483647 w 48"/>
                <a:gd name="T5" fmla="*/ 2147483647 h 49"/>
                <a:gd name="T6" fmla="*/ 0 w 48"/>
                <a:gd name="T7" fmla="*/ 2147483647 h 49"/>
                <a:gd name="T8" fmla="*/ 2147483647 w 48"/>
                <a:gd name="T9" fmla="*/ 0 h 49"/>
                <a:gd name="T10" fmla="*/ 2147483647 w 48"/>
                <a:gd name="T11" fmla="*/ 2147483647 h 49"/>
                <a:gd name="T12" fmla="*/ 2147483647 w 48"/>
                <a:gd name="T13" fmla="*/ 2147483647 h 49"/>
                <a:gd name="T14" fmla="*/ 2147483647 w 48"/>
                <a:gd name="T15" fmla="*/ 2147483647 h 49"/>
                <a:gd name="T16" fmla="*/ 2147483647 w 48"/>
                <a:gd name="T17" fmla="*/ 2147483647 h 49"/>
                <a:gd name="T18" fmla="*/ 2147483647 w 48"/>
                <a:gd name="T19" fmla="*/ 2147483647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39"/>
            <p:cNvSpPr>
              <a:spLocks/>
            </p:cNvSpPr>
            <p:nvPr userDrawn="1"/>
          </p:nvSpPr>
          <p:spPr bwMode="auto">
            <a:xfrm>
              <a:off x="3633788" y="3448050"/>
              <a:ext cx="123825" cy="149225"/>
            </a:xfrm>
            <a:custGeom>
              <a:avLst/>
              <a:gdLst>
                <a:gd name="T0" fmla="*/ 2147483647 w 39"/>
                <a:gd name="T1" fmla="*/ 0 h 47"/>
                <a:gd name="T2" fmla="*/ 2147483647 w 39"/>
                <a:gd name="T3" fmla="*/ 2147483647 h 47"/>
                <a:gd name="T4" fmla="*/ 2147483647 w 39"/>
                <a:gd name="T5" fmla="*/ 2147483647 h 47"/>
                <a:gd name="T6" fmla="*/ 2147483647 w 39"/>
                <a:gd name="T7" fmla="*/ 2147483647 h 47"/>
                <a:gd name="T8" fmla="*/ 2147483647 w 39"/>
                <a:gd name="T9" fmla="*/ 2147483647 h 47"/>
                <a:gd name="T10" fmla="*/ 2147483647 w 39"/>
                <a:gd name="T11" fmla="*/ 2147483647 h 47"/>
                <a:gd name="T12" fmla="*/ 2147483647 w 39"/>
                <a:gd name="T13" fmla="*/ 2147483647 h 47"/>
                <a:gd name="T14" fmla="*/ 2147483647 w 39"/>
                <a:gd name="T15" fmla="*/ 2147483647 h 47"/>
                <a:gd name="T16" fmla="*/ 0 w 39"/>
                <a:gd name="T17" fmla="*/ 2147483647 h 47"/>
                <a:gd name="T18" fmla="*/ 0 w 39"/>
                <a:gd name="T19" fmla="*/ 0 h 47"/>
                <a:gd name="T20" fmla="*/ 2147483647 w 39"/>
                <a:gd name="T21" fmla="*/ 0 h 47"/>
                <a:gd name="T22" fmla="*/ 2147483647 w 39"/>
                <a:gd name="T23" fmla="*/ 2147483647 h 47"/>
                <a:gd name="T24" fmla="*/ 2147483647 w 39"/>
                <a:gd name="T25" fmla="*/ 2147483647 h 47"/>
                <a:gd name="T26" fmla="*/ 2147483647 w 39"/>
                <a:gd name="T27" fmla="*/ 2147483647 h 47"/>
                <a:gd name="T28" fmla="*/ 2147483647 w 39"/>
                <a:gd name="T29" fmla="*/ 2147483647 h 47"/>
                <a:gd name="T30" fmla="*/ 2147483647 w 39"/>
                <a:gd name="T31" fmla="*/ 0 h 47"/>
                <a:gd name="T32" fmla="*/ 2147483647 w 39"/>
                <a:gd name="T33" fmla="*/ 0 h 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 userDrawn="1"/>
          </p:nvSpPr>
          <p:spPr bwMode="auto">
            <a:xfrm>
              <a:off x="3805238" y="3448050"/>
              <a:ext cx="139700" cy="149225"/>
            </a:xfrm>
            <a:custGeom>
              <a:avLst/>
              <a:gdLst>
                <a:gd name="T0" fmla="*/ 2147483647 w 44"/>
                <a:gd name="T1" fmla="*/ 0 h 47"/>
                <a:gd name="T2" fmla="*/ 2147483647 w 44"/>
                <a:gd name="T3" fmla="*/ 2147483647 h 47"/>
                <a:gd name="T4" fmla="*/ 2147483647 w 44"/>
                <a:gd name="T5" fmla="*/ 2147483647 h 47"/>
                <a:gd name="T6" fmla="*/ 0 w 44"/>
                <a:gd name="T7" fmla="*/ 2147483647 h 47"/>
                <a:gd name="T8" fmla="*/ 0 w 44"/>
                <a:gd name="T9" fmla="*/ 0 h 47"/>
                <a:gd name="T10" fmla="*/ 2147483647 w 44"/>
                <a:gd name="T11" fmla="*/ 0 h 47"/>
                <a:gd name="T12" fmla="*/ 2147483647 w 44"/>
                <a:gd name="T13" fmla="*/ 2147483647 h 47"/>
                <a:gd name="T14" fmla="*/ 2147483647 w 44"/>
                <a:gd name="T15" fmla="*/ 2147483647 h 47"/>
                <a:gd name="T16" fmla="*/ 2147483647 w 44"/>
                <a:gd name="T17" fmla="*/ 2147483647 h 47"/>
                <a:gd name="T18" fmla="*/ 2147483647 w 44"/>
                <a:gd name="T19" fmla="*/ 2147483647 h 47"/>
                <a:gd name="T20" fmla="*/ 2147483647 w 44"/>
                <a:gd name="T21" fmla="*/ 2147483647 h 47"/>
                <a:gd name="T22" fmla="*/ 2147483647 w 44"/>
                <a:gd name="T23" fmla="*/ 2147483647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4027488" y="3448050"/>
              <a:ext cx="117475" cy="149225"/>
            </a:xfrm>
            <a:custGeom>
              <a:avLst/>
              <a:gdLst>
                <a:gd name="T0" fmla="*/ 2147483647 w 74"/>
                <a:gd name="T1" fmla="*/ 0 h 94"/>
                <a:gd name="T2" fmla="*/ 2147483647 w 74"/>
                <a:gd name="T3" fmla="*/ 2147483647 h 94"/>
                <a:gd name="T4" fmla="*/ 2147483647 w 74"/>
                <a:gd name="T5" fmla="*/ 2147483647 h 94"/>
                <a:gd name="T6" fmla="*/ 2147483647 w 74"/>
                <a:gd name="T7" fmla="*/ 2147483647 h 94"/>
                <a:gd name="T8" fmla="*/ 2147483647 w 74"/>
                <a:gd name="T9" fmla="*/ 2147483647 h 94"/>
                <a:gd name="T10" fmla="*/ 2147483647 w 74"/>
                <a:gd name="T11" fmla="*/ 2147483647 h 94"/>
                <a:gd name="T12" fmla="*/ 0 w 74"/>
                <a:gd name="T13" fmla="*/ 2147483647 h 94"/>
                <a:gd name="T14" fmla="*/ 0 w 74"/>
                <a:gd name="T15" fmla="*/ 0 h 94"/>
                <a:gd name="T16" fmla="*/ 2147483647 w 74"/>
                <a:gd name="T17" fmla="*/ 0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4176713" y="3448050"/>
              <a:ext cx="120650" cy="149225"/>
            </a:xfrm>
            <a:custGeom>
              <a:avLst/>
              <a:gdLst>
                <a:gd name="T0" fmla="*/ 2147483647 w 76"/>
                <a:gd name="T1" fmla="*/ 0 h 94"/>
                <a:gd name="T2" fmla="*/ 2147483647 w 76"/>
                <a:gd name="T3" fmla="*/ 2147483647 h 94"/>
                <a:gd name="T4" fmla="*/ 2147483647 w 76"/>
                <a:gd name="T5" fmla="*/ 2147483647 h 94"/>
                <a:gd name="T6" fmla="*/ 2147483647 w 76"/>
                <a:gd name="T7" fmla="*/ 2147483647 h 94"/>
                <a:gd name="T8" fmla="*/ 2147483647 w 76"/>
                <a:gd name="T9" fmla="*/ 2147483647 h 94"/>
                <a:gd name="T10" fmla="*/ 2147483647 w 76"/>
                <a:gd name="T11" fmla="*/ 2147483647 h 94"/>
                <a:gd name="T12" fmla="*/ 0 w 76"/>
                <a:gd name="T13" fmla="*/ 2147483647 h 94"/>
                <a:gd name="T14" fmla="*/ 0 w 76"/>
                <a:gd name="T15" fmla="*/ 0 h 94"/>
                <a:gd name="T16" fmla="*/ 2147483647 w 76"/>
                <a:gd name="T17" fmla="*/ 0 h 94"/>
                <a:gd name="T18" fmla="*/ 2147483647 w 76"/>
                <a:gd name="T19" fmla="*/ 2147483647 h 94"/>
                <a:gd name="T20" fmla="*/ 2147483647 w 76"/>
                <a:gd name="T21" fmla="*/ 2147483647 h 94"/>
                <a:gd name="T22" fmla="*/ 2147483647 w 76"/>
                <a:gd name="T23" fmla="*/ 0 h 94"/>
                <a:gd name="T24" fmla="*/ 2147483647 w 7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4341813" y="3448050"/>
              <a:ext cx="104775" cy="149225"/>
            </a:xfrm>
            <a:custGeom>
              <a:avLst/>
              <a:gdLst>
                <a:gd name="T0" fmla="*/ 2147483647 w 66"/>
                <a:gd name="T1" fmla="*/ 2147483647 h 94"/>
                <a:gd name="T2" fmla="*/ 2147483647 w 66"/>
                <a:gd name="T3" fmla="*/ 2147483647 h 94"/>
                <a:gd name="T4" fmla="*/ 0 w 66"/>
                <a:gd name="T5" fmla="*/ 2147483647 h 94"/>
                <a:gd name="T6" fmla="*/ 0 w 66"/>
                <a:gd name="T7" fmla="*/ 0 h 94"/>
                <a:gd name="T8" fmla="*/ 2147483647 w 66"/>
                <a:gd name="T9" fmla="*/ 0 h 94"/>
                <a:gd name="T10" fmla="*/ 2147483647 w 66"/>
                <a:gd name="T11" fmla="*/ 2147483647 h 94"/>
                <a:gd name="T12" fmla="*/ 2147483647 w 66"/>
                <a:gd name="T13" fmla="*/ 2147483647 h 94"/>
                <a:gd name="T14" fmla="*/ 2147483647 w 66"/>
                <a:gd name="T15" fmla="*/ 2147483647 h 94"/>
                <a:gd name="T16" fmla="*/ 2147483647 w 66"/>
                <a:gd name="T17" fmla="*/ 2147483647 h 94"/>
                <a:gd name="T18" fmla="*/ 2147483647 w 66"/>
                <a:gd name="T19" fmla="*/ 2147483647 h 94"/>
                <a:gd name="T20" fmla="*/ 2147483647 w 66"/>
                <a:gd name="T21" fmla="*/ 2147483647 h 94"/>
                <a:gd name="T22" fmla="*/ 2147483647 w 66"/>
                <a:gd name="T23" fmla="*/ 2147483647 h 94"/>
                <a:gd name="T24" fmla="*/ 2147483647 w 66"/>
                <a:gd name="T25" fmla="*/ 2147483647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4538663" y="3444875"/>
              <a:ext cx="146050" cy="155575"/>
            </a:xfrm>
            <a:custGeom>
              <a:avLst/>
              <a:gdLst>
                <a:gd name="T0" fmla="*/ 2147483647 w 46"/>
                <a:gd name="T1" fmla="*/ 2147483647 h 49"/>
                <a:gd name="T2" fmla="*/ 2147483647 w 46"/>
                <a:gd name="T3" fmla="*/ 2147483647 h 49"/>
                <a:gd name="T4" fmla="*/ 2147483647 w 46"/>
                <a:gd name="T5" fmla="*/ 2147483647 h 49"/>
                <a:gd name="T6" fmla="*/ 2147483647 w 46"/>
                <a:gd name="T7" fmla="*/ 2147483647 h 49"/>
                <a:gd name="T8" fmla="*/ 2147483647 w 46"/>
                <a:gd name="T9" fmla="*/ 2147483647 h 49"/>
                <a:gd name="T10" fmla="*/ 2147483647 w 46"/>
                <a:gd name="T11" fmla="*/ 2147483647 h 49"/>
                <a:gd name="T12" fmla="*/ 2147483647 w 46"/>
                <a:gd name="T13" fmla="*/ 2147483647 h 49"/>
                <a:gd name="T14" fmla="*/ 0 w 46"/>
                <a:gd name="T15" fmla="*/ 2147483647 h 49"/>
                <a:gd name="T16" fmla="*/ 2147483647 w 46"/>
                <a:gd name="T17" fmla="*/ 0 h 49"/>
                <a:gd name="T18" fmla="*/ 2147483647 w 46"/>
                <a:gd name="T19" fmla="*/ 2147483647 h 49"/>
                <a:gd name="T20" fmla="*/ 2147483647 w 46"/>
                <a:gd name="T21" fmla="*/ 2147483647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 userDrawn="1"/>
          </p:nvSpPr>
          <p:spPr bwMode="auto">
            <a:xfrm>
              <a:off x="4706938" y="3444875"/>
              <a:ext cx="155575" cy="155575"/>
            </a:xfrm>
            <a:custGeom>
              <a:avLst/>
              <a:gdLst>
                <a:gd name="T0" fmla="*/ 2147483647 w 49"/>
                <a:gd name="T1" fmla="*/ 0 h 49"/>
                <a:gd name="T2" fmla="*/ 2147483647 w 49"/>
                <a:gd name="T3" fmla="*/ 2147483647 h 49"/>
                <a:gd name="T4" fmla="*/ 2147483647 w 49"/>
                <a:gd name="T5" fmla="*/ 2147483647 h 49"/>
                <a:gd name="T6" fmla="*/ 0 w 49"/>
                <a:gd name="T7" fmla="*/ 2147483647 h 49"/>
                <a:gd name="T8" fmla="*/ 2147483647 w 49"/>
                <a:gd name="T9" fmla="*/ 0 h 49"/>
                <a:gd name="T10" fmla="*/ 2147483647 w 49"/>
                <a:gd name="T11" fmla="*/ 2147483647 h 49"/>
                <a:gd name="T12" fmla="*/ 2147483647 w 49"/>
                <a:gd name="T13" fmla="*/ 2147483647 h 49"/>
                <a:gd name="T14" fmla="*/ 2147483647 w 49"/>
                <a:gd name="T15" fmla="*/ 2147483647 h 49"/>
                <a:gd name="T16" fmla="*/ 2147483647 w 49"/>
                <a:gd name="T17" fmla="*/ 2147483647 h 49"/>
                <a:gd name="T18" fmla="*/ 2147483647 w 49"/>
                <a:gd name="T19" fmla="*/ 2147483647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46"/>
            <p:cNvSpPr>
              <a:spLocks/>
            </p:cNvSpPr>
            <p:nvPr userDrawn="1"/>
          </p:nvSpPr>
          <p:spPr bwMode="auto">
            <a:xfrm>
              <a:off x="4894263" y="3448050"/>
              <a:ext cx="127000" cy="149225"/>
            </a:xfrm>
            <a:custGeom>
              <a:avLst/>
              <a:gdLst>
                <a:gd name="T0" fmla="*/ 2147483647 w 40"/>
                <a:gd name="T1" fmla="*/ 0 h 47"/>
                <a:gd name="T2" fmla="*/ 2147483647 w 40"/>
                <a:gd name="T3" fmla="*/ 2147483647 h 47"/>
                <a:gd name="T4" fmla="*/ 2147483647 w 40"/>
                <a:gd name="T5" fmla="*/ 2147483647 h 47"/>
                <a:gd name="T6" fmla="*/ 2147483647 w 40"/>
                <a:gd name="T7" fmla="*/ 2147483647 h 47"/>
                <a:gd name="T8" fmla="*/ 2147483647 w 40"/>
                <a:gd name="T9" fmla="*/ 2147483647 h 47"/>
                <a:gd name="T10" fmla="*/ 2147483647 w 40"/>
                <a:gd name="T11" fmla="*/ 2147483647 h 47"/>
                <a:gd name="T12" fmla="*/ 2147483647 w 40"/>
                <a:gd name="T13" fmla="*/ 2147483647 h 47"/>
                <a:gd name="T14" fmla="*/ 2147483647 w 40"/>
                <a:gd name="T15" fmla="*/ 2147483647 h 47"/>
                <a:gd name="T16" fmla="*/ 0 w 40"/>
                <a:gd name="T17" fmla="*/ 2147483647 h 47"/>
                <a:gd name="T18" fmla="*/ 0 w 40"/>
                <a:gd name="T19" fmla="*/ 0 h 47"/>
                <a:gd name="T20" fmla="*/ 2147483647 w 40"/>
                <a:gd name="T21" fmla="*/ 0 h 47"/>
                <a:gd name="T22" fmla="*/ 2147483647 w 40"/>
                <a:gd name="T23" fmla="*/ 2147483647 h 47"/>
                <a:gd name="T24" fmla="*/ 2147483647 w 40"/>
                <a:gd name="T25" fmla="*/ 2147483647 h 47"/>
                <a:gd name="T26" fmla="*/ 2147483647 w 40"/>
                <a:gd name="T27" fmla="*/ 2147483647 h 47"/>
                <a:gd name="T28" fmla="*/ 2147483647 w 40"/>
                <a:gd name="T29" fmla="*/ 2147483647 h 47"/>
                <a:gd name="T30" fmla="*/ 2147483647 w 40"/>
                <a:gd name="T31" fmla="*/ 0 h 47"/>
                <a:gd name="T32" fmla="*/ 2147483647 w 40"/>
                <a:gd name="T33" fmla="*/ 0 h 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5049838" y="3448050"/>
              <a:ext cx="120650" cy="149225"/>
            </a:xfrm>
            <a:custGeom>
              <a:avLst/>
              <a:gdLst>
                <a:gd name="T0" fmla="*/ 2147483647 w 76"/>
                <a:gd name="T1" fmla="*/ 0 h 94"/>
                <a:gd name="T2" fmla="*/ 2147483647 w 76"/>
                <a:gd name="T3" fmla="*/ 2147483647 h 94"/>
                <a:gd name="T4" fmla="*/ 2147483647 w 76"/>
                <a:gd name="T5" fmla="*/ 2147483647 h 94"/>
                <a:gd name="T6" fmla="*/ 2147483647 w 76"/>
                <a:gd name="T7" fmla="*/ 2147483647 h 94"/>
                <a:gd name="T8" fmla="*/ 2147483647 w 76"/>
                <a:gd name="T9" fmla="*/ 2147483647 h 94"/>
                <a:gd name="T10" fmla="*/ 2147483647 w 76"/>
                <a:gd name="T11" fmla="*/ 2147483647 h 94"/>
                <a:gd name="T12" fmla="*/ 0 w 76"/>
                <a:gd name="T13" fmla="*/ 2147483647 h 94"/>
                <a:gd name="T14" fmla="*/ 0 w 76"/>
                <a:gd name="T15" fmla="*/ 0 h 94"/>
                <a:gd name="T16" fmla="*/ 2147483647 w 76"/>
                <a:gd name="T17" fmla="*/ 0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 userDrawn="1"/>
          </p:nvSpPr>
          <p:spPr bwMode="auto">
            <a:xfrm>
              <a:off x="5202238" y="3448050"/>
              <a:ext cx="111125" cy="149225"/>
            </a:xfrm>
            <a:custGeom>
              <a:avLst/>
              <a:gdLst>
                <a:gd name="T0" fmla="*/ 2147483647 w 35"/>
                <a:gd name="T1" fmla="*/ 2147483647 h 47"/>
                <a:gd name="T2" fmla="*/ 2147483647 w 35"/>
                <a:gd name="T3" fmla="*/ 2147483647 h 47"/>
                <a:gd name="T4" fmla="*/ 2147483647 w 35"/>
                <a:gd name="T5" fmla="*/ 2147483647 h 47"/>
                <a:gd name="T6" fmla="*/ 2147483647 w 35"/>
                <a:gd name="T7" fmla="*/ 2147483647 h 47"/>
                <a:gd name="T8" fmla="*/ 2147483647 w 35"/>
                <a:gd name="T9" fmla="*/ 2147483647 h 47"/>
                <a:gd name="T10" fmla="*/ 0 w 35"/>
                <a:gd name="T11" fmla="*/ 2147483647 h 47"/>
                <a:gd name="T12" fmla="*/ 0 w 35"/>
                <a:gd name="T13" fmla="*/ 0 h 47"/>
                <a:gd name="T14" fmla="*/ 2147483647 w 35"/>
                <a:gd name="T15" fmla="*/ 0 h 47"/>
                <a:gd name="T16" fmla="*/ 2147483647 w 35"/>
                <a:gd name="T17" fmla="*/ 2147483647 h 47"/>
                <a:gd name="T18" fmla="*/ 2147483647 w 35"/>
                <a:gd name="T19" fmla="*/ 2147483647 h 47"/>
                <a:gd name="T20" fmla="*/ 2147483647 w 35"/>
                <a:gd name="T21" fmla="*/ 2147483647 h 47"/>
                <a:gd name="T22" fmla="*/ 2147483647 w 35"/>
                <a:gd name="T23" fmla="*/ 2147483647 h 47"/>
                <a:gd name="T24" fmla="*/ 2147483647 w 35"/>
                <a:gd name="T25" fmla="*/ 2147483647 h 47"/>
                <a:gd name="T26" fmla="*/ 2147483647 w 35"/>
                <a:gd name="T27" fmla="*/ 2147483647 h 47"/>
                <a:gd name="T28" fmla="*/ 2147483647 w 35"/>
                <a:gd name="T29" fmla="*/ 2147483647 h 47"/>
                <a:gd name="T30" fmla="*/ 2147483647 w 35"/>
                <a:gd name="T31" fmla="*/ 2147483647 h 47"/>
                <a:gd name="T32" fmla="*/ 2147483647 w 35"/>
                <a:gd name="T33" fmla="*/ 2147483647 h 47"/>
                <a:gd name="T34" fmla="*/ 2147483647 w 35"/>
                <a:gd name="T35" fmla="*/ 2147483647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 userDrawn="1"/>
          </p:nvSpPr>
          <p:spPr bwMode="auto">
            <a:xfrm>
              <a:off x="5332413" y="3448050"/>
              <a:ext cx="146050" cy="149225"/>
            </a:xfrm>
            <a:custGeom>
              <a:avLst/>
              <a:gdLst>
                <a:gd name="T0" fmla="*/ 2147483647 w 46"/>
                <a:gd name="T1" fmla="*/ 2147483647 h 47"/>
                <a:gd name="T2" fmla="*/ 2147483647 w 46"/>
                <a:gd name="T3" fmla="*/ 2147483647 h 47"/>
                <a:gd name="T4" fmla="*/ 2147483647 w 46"/>
                <a:gd name="T5" fmla="*/ 2147483647 h 47"/>
                <a:gd name="T6" fmla="*/ 0 w 46"/>
                <a:gd name="T7" fmla="*/ 2147483647 h 47"/>
                <a:gd name="T8" fmla="*/ 2147483647 w 46"/>
                <a:gd name="T9" fmla="*/ 0 h 47"/>
                <a:gd name="T10" fmla="*/ 2147483647 w 46"/>
                <a:gd name="T11" fmla="*/ 0 h 47"/>
                <a:gd name="T12" fmla="*/ 2147483647 w 46"/>
                <a:gd name="T13" fmla="*/ 2147483647 h 47"/>
                <a:gd name="T14" fmla="*/ 2147483647 w 46"/>
                <a:gd name="T15" fmla="*/ 2147483647 h 47"/>
                <a:gd name="T16" fmla="*/ 2147483647 w 46"/>
                <a:gd name="T17" fmla="*/ 2147483647 h 47"/>
                <a:gd name="T18" fmla="*/ 2147483647 w 46"/>
                <a:gd name="T19" fmla="*/ 2147483647 h 47"/>
                <a:gd name="T20" fmla="*/ 2147483647 w 46"/>
                <a:gd name="T21" fmla="*/ 2147483647 h 47"/>
                <a:gd name="T22" fmla="*/ 2147483647 w 46"/>
                <a:gd name="T23" fmla="*/ 2147483647 h 47"/>
                <a:gd name="T24" fmla="*/ 2147483647 w 46"/>
                <a:gd name="T25" fmla="*/ 2147483647 h 47"/>
                <a:gd name="T26" fmla="*/ 2147483647 w 46"/>
                <a:gd name="T27" fmla="*/ 2147483647 h 47"/>
                <a:gd name="T28" fmla="*/ 2147483647 w 46"/>
                <a:gd name="T29" fmla="*/ 2147483647 h 47"/>
                <a:gd name="T30" fmla="*/ 2147483647 w 46"/>
                <a:gd name="T31" fmla="*/ 2147483647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Freeform 50"/>
            <p:cNvSpPr>
              <a:spLocks/>
            </p:cNvSpPr>
            <p:nvPr userDrawn="1"/>
          </p:nvSpPr>
          <p:spPr bwMode="auto">
            <a:xfrm>
              <a:off x="5491163" y="3444875"/>
              <a:ext cx="146050" cy="155575"/>
            </a:xfrm>
            <a:custGeom>
              <a:avLst/>
              <a:gdLst>
                <a:gd name="T0" fmla="*/ 2147483647 w 46"/>
                <a:gd name="T1" fmla="*/ 2147483647 h 49"/>
                <a:gd name="T2" fmla="*/ 2147483647 w 46"/>
                <a:gd name="T3" fmla="*/ 2147483647 h 49"/>
                <a:gd name="T4" fmla="*/ 2147483647 w 46"/>
                <a:gd name="T5" fmla="*/ 2147483647 h 49"/>
                <a:gd name="T6" fmla="*/ 2147483647 w 46"/>
                <a:gd name="T7" fmla="*/ 2147483647 h 49"/>
                <a:gd name="T8" fmla="*/ 2147483647 w 46"/>
                <a:gd name="T9" fmla="*/ 2147483647 h 49"/>
                <a:gd name="T10" fmla="*/ 2147483647 w 46"/>
                <a:gd name="T11" fmla="*/ 2147483647 h 49"/>
                <a:gd name="T12" fmla="*/ 2147483647 w 46"/>
                <a:gd name="T13" fmla="*/ 2147483647 h 49"/>
                <a:gd name="T14" fmla="*/ 0 w 46"/>
                <a:gd name="T15" fmla="*/ 2147483647 h 49"/>
                <a:gd name="T16" fmla="*/ 2147483647 w 46"/>
                <a:gd name="T17" fmla="*/ 0 h 49"/>
                <a:gd name="T18" fmla="*/ 2147483647 w 46"/>
                <a:gd name="T19" fmla="*/ 2147483647 h 49"/>
                <a:gd name="T20" fmla="*/ 2147483647 w 46"/>
                <a:gd name="T21" fmla="*/ 2147483647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51"/>
            <p:cNvSpPr>
              <a:spLocks/>
            </p:cNvSpPr>
            <p:nvPr userDrawn="1"/>
          </p:nvSpPr>
          <p:spPr bwMode="auto">
            <a:xfrm>
              <a:off x="5653088" y="3448050"/>
              <a:ext cx="120650" cy="149225"/>
            </a:xfrm>
            <a:custGeom>
              <a:avLst/>
              <a:gdLst>
                <a:gd name="T0" fmla="*/ 2147483647 w 76"/>
                <a:gd name="T1" fmla="*/ 0 h 94"/>
                <a:gd name="T2" fmla="*/ 2147483647 w 76"/>
                <a:gd name="T3" fmla="*/ 2147483647 h 94"/>
                <a:gd name="T4" fmla="*/ 2147483647 w 76"/>
                <a:gd name="T5" fmla="*/ 2147483647 h 94"/>
                <a:gd name="T6" fmla="*/ 2147483647 w 76"/>
                <a:gd name="T7" fmla="*/ 2147483647 h 94"/>
                <a:gd name="T8" fmla="*/ 2147483647 w 76"/>
                <a:gd name="T9" fmla="*/ 2147483647 h 94"/>
                <a:gd name="T10" fmla="*/ 2147483647 w 76"/>
                <a:gd name="T11" fmla="*/ 2147483647 h 94"/>
                <a:gd name="T12" fmla="*/ 0 w 76"/>
                <a:gd name="T13" fmla="*/ 2147483647 h 94"/>
                <a:gd name="T14" fmla="*/ 0 w 76"/>
                <a:gd name="T15" fmla="*/ 0 h 94"/>
                <a:gd name="T16" fmla="*/ 2147483647 w 76"/>
                <a:gd name="T17" fmla="*/ 0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52"/>
            <p:cNvSpPr>
              <a:spLocks/>
            </p:cNvSpPr>
            <p:nvPr userDrawn="1"/>
          </p:nvSpPr>
          <p:spPr bwMode="auto">
            <a:xfrm>
              <a:off x="4402138" y="2797175"/>
              <a:ext cx="60325" cy="88900"/>
            </a:xfrm>
            <a:custGeom>
              <a:avLst/>
              <a:gdLst>
                <a:gd name="T0" fmla="*/ 2147483647 w 19"/>
                <a:gd name="T1" fmla="*/ 2147483647 h 28"/>
                <a:gd name="T2" fmla="*/ 2147483647 w 19"/>
                <a:gd name="T3" fmla="*/ 2147483647 h 28"/>
                <a:gd name="T4" fmla="*/ 2147483647 w 19"/>
                <a:gd name="T5" fmla="*/ 2147483647 h 28"/>
                <a:gd name="T6" fmla="*/ 2147483647 w 19"/>
                <a:gd name="T7" fmla="*/ 2147483647 h 28"/>
                <a:gd name="T8" fmla="*/ 2147483647 w 19"/>
                <a:gd name="T9" fmla="*/ 2147483647 h 28"/>
                <a:gd name="T10" fmla="*/ 2147483647 w 19"/>
                <a:gd name="T11" fmla="*/ 2147483647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53"/>
            <p:cNvSpPr>
              <a:spLocks/>
            </p:cNvSpPr>
            <p:nvPr userDrawn="1"/>
          </p:nvSpPr>
          <p:spPr bwMode="auto">
            <a:xfrm>
              <a:off x="6319838" y="2781300"/>
              <a:ext cx="60325" cy="85725"/>
            </a:xfrm>
            <a:custGeom>
              <a:avLst/>
              <a:gdLst>
                <a:gd name="T0" fmla="*/ 2147483647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2147483647 h 27"/>
                <a:gd name="T6" fmla="*/ 2147483647 w 19"/>
                <a:gd name="T7" fmla="*/ 2147483647 h 27"/>
                <a:gd name="T8" fmla="*/ 2147483647 w 19"/>
                <a:gd name="T9" fmla="*/ 2147483647 h 27"/>
                <a:gd name="T10" fmla="*/ 2147483647 w 19"/>
                <a:gd name="T11" fmla="*/ 2147483647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54"/>
            <p:cNvSpPr>
              <a:spLocks noEditPoints="1"/>
            </p:cNvSpPr>
            <p:nvPr userDrawn="1"/>
          </p:nvSpPr>
          <p:spPr bwMode="auto">
            <a:xfrm>
              <a:off x="2074863" y="2765425"/>
              <a:ext cx="1362075" cy="650875"/>
            </a:xfrm>
            <a:custGeom>
              <a:avLst/>
              <a:gdLst>
                <a:gd name="T0" fmla="*/ 2147483647 w 429"/>
                <a:gd name="T1" fmla="*/ 2147483647 h 205"/>
                <a:gd name="T2" fmla="*/ 2147483647 w 429"/>
                <a:gd name="T3" fmla="*/ 2147483647 h 205"/>
                <a:gd name="T4" fmla="*/ 2147483647 w 429"/>
                <a:gd name="T5" fmla="*/ 2147483647 h 205"/>
                <a:gd name="T6" fmla="*/ 2147483647 w 429"/>
                <a:gd name="T7" fmla="*/ 2147483647 h 205"/>
                <a:gd name="T8" fmla="*/ 2147483647 w 429"/>
                <a:gd name="T9" fmla="*/ 2147483647 h 205"/>
                <a:gd name="T10" fmla="*/ 2147483647 w 429"/>
                <a:gd name="T11" fmla="*/ 2147483647 h 205"/>
                <a:gd name="T12" fmla="*/ 2147483647 w 429"/>
                <a:gd name="T13" fmla="*/ 2147483647 h 205"/>
                <a:gd name="T14" fmla="*/ 2147483647 w 429"/>
                <a:gd name="T15" fmla="*/ 2147483647 h 205"/>
                <a:gd name="T16" fmla="*/ 2147483647 w 429"/>
                <a:gd name="T17" fmla="*/ 2147483647 h 205"/>
                <a:gd name="T18" fmla="*/ 2147483647 w 429"/>
                <a:gd name="T19" fmla="*/ 2147483647 h 205"/>
                <a:gd name="T20" fmla="*/ 2147483647 w 429"/>
                <a:gd name="T21" fmla="*/ 2147483647 h 205"/>
                <a:gd name="T22" fmla="*/ 2147483647 w 429"/>
                <a:gd name="T23" fmla="*/ 2147483647 h 205"/>
                <a:gd name="T24" fmla="*/ 2147483647 w 429"/>
                <a:gd name="T25" fmla="*/ 2147483647 h 205"/>
                <a:gd name="T26" fmla="*/ 2147483647 w 429"/>
                <a:gd name="T27" fmla="*/ 2147483647 h 205"/>
                <a:gd name="T28" fmla="*/ 2147483647 w 429"/>
                <a:gd name="T29" fmla="*/ 2147483647 h 205"/>
                <a:gd name="T30" fmla="*/ 2147483647 w 429"/>
                <a:gd name="T31" fmla="*/ 2147483647 h 205"/>
                <a:gd name="T32" fmla="*/ 2147483647 w 429"/>
                <a:gd name="T33" fmla="*/ 2147483647 h 205"/>
                <a:gd name="T34" fmla="*/ 2147483647 w 429"/>
                <a:gd name="T35" fmla="*/ 2147483647 h 205"/>
                <a:gd name="T36" fmla="*/ 2147483647 w 429"/>
                <a:gd name="T37" fmla="*/ 2147483647 h 205"/>
                <a:gd name="T38" fmla="*/ 2147483647 w 429"/>
                <a:gd name="T39" fmla="*/ 2147483647 h 205"/>
                <a:gd name="T40" fmla="*/ 2147483647 w 429"/>
                <a:gd name="T41" fmla="*/ 2147483647 h 205"/>
                <a:gd name="T42" fmla="*/ 2147483647 w 429"/>
                <a:gd name="T43" fmla="*/ 2147483647 h 205"/>
                <a:gd name="T44" fmla="*/ 2147483647 w 429"/>
                <a:gd name="T45" fmla="*/ 2147483647 h 205"/>
                <a:gd name="T46" fmla="*/ 2147483647 w 429"/>
                <a:gd name="T47" fmla="*/ 2147483647 h 205"/>
                <a:gd name="T48" fmla="*/ 2147483647 w 429"/>
                <a:gd name="T49" fmla="*/ 2147483647 h 205"/>
                <a:gd name="T50" fmla="*/ 2147483647 w 429"/>
                <a:gd name="T51" fmla="*/ 2147483647 h 205"/>
                <a:gd name="T52" fmla="*/ 2147483647 w 429"/>
                <a:gd name="T53" fmla="*/ 2147483647 h 205"/>
                <a:gd name="T54" fmla="*/ 2147483647 w 429"/>
                <a:gd name="T55" fmla="*/ 2147483647 h 205"/>
                <a:gd name="T56" fmla="*/ 2147483647 w 429"/>
                <a:gd name="T57" fmla="*/ 2147483647 h 205"/>
                <a:gd name="T58" fmla="*/ 2147483647 w 429"/>
                <a:gd name="T59" fmla="*/ 2147483647 h 205"/>
                <a:gd name="T60" fmla="*/ 2147483647 w 429"/>
                <a:gd name="T61" fmla="*/ 2147483647 h 205"/>
                <a:gd name="T62" fmla="*/ 2147483647 w 429"/>
                <a:gd name="T63" fmla="*/ 2147483647 h 205"/>
                <a:gd name="T64" fmla="*/ 2147483647 w 429"/>
                <a:gd name="T65" fmla="*/ 2147483647 h 205"/>
                <a:gd name="T66" fmla="*/ 2147483647 w 429"/>
                <a:gd name="T67" fmla="*/ 2147483647 h 205"/>
                <a:gd name="T68" fmla="*/ 2147483647 w 429"/>
                <a:gd name="T69" fmla="*/ 2147483647 h 205"/>
                <a:gd name="T70" fmla="*/ 2147483647 w 429"/>
                <a:gd name="T71" fmla="*/ 2147483647 h 205"/>
                <a:gd name="T72" fmla="*/ 2147483647 w 429"/>
                <a:gd name="T73" fmla="*/ 2147483647 h 205"/>
                <a:gd name="T74" fmla="*/ 2147483647 w 429"/>
                <a:gd name="T75" fmla="*/ 2147483647 h 205"/>
                <a:gd name="T76" fmla="*/ 2147483647 w 429"/>
                <a:gd name="T77" fmla="*/ 2147483647 h 205"/>
                <a:gd name="T78" fmla="*/ 2147483647 w 429"/>
                <a:gd name="T79" fmla="*/ 2147483647 h 205"/>
                <a:gd name="T80" fmla="*/ 2147483647 w 429"/>
                <a:gd name="T81" fmla="*/ 2147483647 h 205"/>
                <a:gd name="T82" fmla="*/ 2147483647 w 429"/>
                <a:gd name="T83" fmla="*/ 2147483647 h 205"/>
                <a:gd name="T84" fmla="*/ 2147483647 w 429"/>
                <a:gd name="T85" fmla="*/ 2147483647 h 205"/>
                <a:gd name="T86" fmla="*/ 2147483647 w 429"/>
                <a:gd name="T87" fmla="*/ 2147483647 h 205"/>
                <a:gd name="T88" fmla="*/ 2147483647 w 429"/>
                <a:gd name="T89" fmla="*/ 2147483647 h 205"/>
                <a:gd name="T90" fmla="*/ 2147483647 w 429"/>
                <a:gd name="T91" fmla="*/ 2147483647 h 20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55"/>
            <p:cNvSpPr>
              <a:spLocks noEditPoints="1"/>
            </p:cNvSpPr>
            <p:nvPr userDrawn="1"/>
          </p:nvSpPr>
          <p:spPr bwMode="auto">
            <a:xfrm>
              <a:off x="3392488" y="2813050"/>
              <a:ext cx="1863725" cy="542925"/>
            </a:xfrm>
            <a:custGeom>
              <a:avLst/>
              <a:gdLst>
                <a:gd name="T0" fmla="*/ 2147483647 w 587"/>
                <a:gd name="T1" fmla="*/ 2147483647 h 171"/>
                <a:gd name="T2" fmla="*/ 2147483647 w 587"/>
                <a:gd name="T3" fmla="*/ 2147483647 h 171"/>
                <a:gd name="T4" fmla="*/ 2147483647 w 587"/>
                <a:gd name="T5" fmla="*/ 2147483647 h 171"/>
                <a:gd name="T6" fmla="*/ 2147483647 w 587"/>
                <a:gd name="T7" fmla="*/ 2147483647 h 171"/>
                <a:gd name="T8" fmla="*/ 2147483647 w 587"/>
                <a:gd name="T9" fmla="*/ 2147483647 h 171"/>
                <a:gd name="T10" fmla="*/ 2147483647 w 587"/>
                <a:gd name="T11" fmla="*/ 2147483647 h 171"/>
                <a:gd name="T12" fmla="*/ 2147483647 w 587"/>
                <a:gd name="T13" fmla="*/ 2147483647 h 171"/>
                <a:gd name="T14" fmla="*/ 2147483647 w 587"/>
                <a:gd name="T15" fmla="*/ 2147483647 h 171"/>
                <a:gd name="T16" fmla="*/ 2147483647 w 587"/>
                <a:gd name="T17" fmla="*/ 2147483647 h 171"/>
                <a:gd name="T18" fmla="*/ 2147483647 w 587"/>
                <a:gd name="T19" fmla="*/ 2147483647 h 171"/>
                <a:gd name="T20" fmla="*/ 2147483647 w 587"/>
                <a:gd name="T21" fmla="*/ 2147483647 h 171"/>
                <a:gd name="T22" fmla="*/ 2147483647 w 587"/>
                <a:gd name="T23" fmla="*/ 2147483647 h 171"/>
                <a:gd name="T24" fmla="*/ 2147483647 w 587"/>
                <a:gd name="T25" fmla="*/ 2147483647 h 171"/>
                <a:gd name="T26" fmla="*/ 2147483647 w 587"/>
                <a:gd name="T27" fmla="*/ 2147483647 h 171"/>
                <a:gd name="T28" fmla="*/ 2147483647 w 587"/>
                <a:gd name="T29" fmla="*/ 2147483647 h 171"/>
                <a:gd name="T30" fmla="*/ 2147483647 w 587"/>
                <a:gd name="T31" fmla="*/ 2147483647 h 171"/>
                <a:gd name="T32" fmla="*/ 2147483647 w 587"/>
                <a:gd name="T33" fmla="*/ 2147483647 h 171"/>
                <a:gd name="T34" fmla="*/ 2147483647 w 587"/>
                <a:gd name="T35" fmla="*/ 2147483647 h 171"/>
                <a:gd name="T36" fmla="*/ 2147483647 w 587"/>
                <a:gd name="T37" fmla="*/ 2147483647 h 171"/>
                <a:gd name="T38" fmla="*/ 2147483647 w 587"/>
                <a:gd name="T39" fmla="*/ 2147483647 h 171"/>
                <a:gd name="T40" fmla="*/ 2147483647 w 587"/>
                <a:gd name="T41" fmla="*/ 2147483647 h 171"/>
                <a:gd name="T42" fmla="*/ 2147483647 w 587"/>
                <a:gd name="T43" fmla="*/ 2147483647 h 171"/>
                <a:gd name="T44" fmla="*/ 2147483647 w 587"/>
                <a:gd name="T45" fmla="*/ 2147483647 h 171"/>
                <a:gd name="T46" fmla="*/ 2147483647 w 587"/>
                <a:gd name="T47" fmla="*/ 2147483647 h 171"/>
                <a:gd name="T48" fmla="*/ 2147483647 w 587"/>
                <a:gd name="T49" fmla="*/ 2147483647 h 171"/>
                <a:gd name="T50" fmla="*/ 2147483647 w 587"/>
                <a:gd name="T51" fmla="*/ 2147483647 h 171"/>
                <a:gd name="T52" fmla="*/ 2147483647 w 587"/>
                <a:gd name="T53" fmla="*/ 2147483647 h 171"/>
                <a:gd name="T54" fmla="*/ 2147483647 w 587"/>
                <a:gd name="T55" fmla="*/ 2147483647 h 171"/>
                <a:gd name="T56" fmla="*/ 2147483647 w 587"/>
                <a:gd name="T57" fmla="*/ 2147483647 h 171"/>
                <a:gd name="T58" fmla="*/ 2147483647 w 587"/>
                <a:gd name="T59" fmla="*/ 2147483647 h 171"/>
                <a:gd name="T60" fmla="*/ 2147483647 w 587"/>
                <a:gd name="T61" fmla="*/ 2147483647 h 171"/>
                <a:gd name="T62" fmla="*/ 2147483647 w 587"/>
                <a:gd name="T63" fmla="*/ 2147483647 h 171"/>
                <a:gd name="T64" fmla="*/ 2147483647 w 587"/>
                <a:gd name="T65" fmla="*/ 2147483647 h 171"/>
                <a:gd name="T66" fmla="*/ 2147483647 w 587"/>
                <a:gd name="T67" fmla="*/ 2147483647 h 171"/>
                <a:gd name="T68" fmla="*/ 2147483647 w 587"/>
                <a:gd name="T69" fmla="*/ 2147483647 h 171"/>
                <a:gd name="T70" fmla="*/ 2147483647 w 587"/>
                <a:gd name="T71" fmla="*/ 2147483647 h 171"/>
                <a:gd name="T72" fmla="*/ 2147483647 w 587"/>
                <a:gd name="T73" fmla="*/ 2147483647 h 171"/>
                <a:gd name="T74" fmla="*/ 2147483647 w 587"/>
                <a:gd name="T75" fmla="*/ 2147483647 h 171"/>
                <a:gd name="T76" fmla="*/ 2147483647 w 587"/>
                <a:gd name="T77" fmla="*/ 2147483647 h 171"/>
                <a:gd name="T78" fmla="*/ 2147483647 w 587"/>
                <a:gd name="T79" fmla="*/ 2147483647 h 171"/>
                <a:gd name="T80" fmla="*/ 2147483647 w 587"/>
                <a:gd name="T81" fmla="*/ 2147483647 h 171"/>
                <a:gd name="T82" fmla="*/ 2147483647 w 587"/>
                <a:gd name="T83" fmla="*/ 2147483647 h 171"/>
                <a:gd name="T84" fmla="*/ 2147483647 w 587"/>
                <a:gd name="T85" fmla="*/ 2147483647 h 171"/>
                <a:gd name="T86" fmla="*/ 2147483647 w 587"/>
                <a:gd name="T87" fmla="*/ 2147483647 h 171"/>
                <a:gd name="T88" fmla="*/ 2147483647 w 587"/>
                <a:gd name="T89" fmla="*/ 2147483647 h 171"/>
                <a:gd name="T90" fmla="*/ 2147483647 w 587"/>
                <a:gd name="T91" fmla="*/ 2147483647 h 171"/>
                <a:gd name="T92" fmla="*/ 2147483647 w 587"/>
                <a:gd name="T93" fmla="*/ 2147483647 h 171"/>
                <a:gd name="T94" fmla="*/ 2147483647 w 587"/>
                <a:gd name="T95" fmla="*/ 2147483647 h 171"/>
                <a:gd name="T96" fmla="*/ 2147483647 w 587"/>
                <a:gd name="T97" fmla="*/ 2147483647 h 171"/>
                <a:gd name="T98" fmla="*/ 2147483647 w 587"/>
                <a:gd name="T99" fmla="*/ 2147483647 h 171"/>
                <a:gd name="T100" fmla="*/ 2147483647 w 587"/>
                <a:gd name="T101" fmla="*/ 2147483647 h 171"/>
                <a:gd name="T102" fmla="*/ 2147483647 w 587"/>
                <a:gd name="T103" fmla="*/ 2147483647 h 171"/>
                <a:gd name="T104" fmla="*/ 2147483647 w 587"/>
                <a:gd name="T105" fmla="*/ 2147483647 h 171"/>
                <a:gd name="T106" fmla="*/ 2147483647 w 587"/>
                <a:gd name="T107" fmla="*/ 2147483647 h 171"/>
                <a:gd name="T108" fmla="*/ 2147483647 w 587"/>
                <a:gd name="T109" fmla="*/ 2147483647 h 171"/>
                <a:gd name="T110" fmla="*/ 2147483647 w 587"/>
                <a:gd name="T111" fmla="*/ 2147483647 h 17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56"/>
            <p:cNvSpPr>
              <a:spLocks noEditPoints="1"/>
            </p:cNvSpPr>
            <p:nvPr userDrawn="1"/>
          </p:nvSpPr>
          <p:spPr bwMode="auto">
            <a:xfrm>
              <a:off x="5249863" y="2641600"/>
              <a:ext cx="1736725" cy="1060450"/>
            </a:xfrm>
            <a:custGeom>
              <a:avLst/>
              <a:gdLst>
                <a:gd name="T0" fmla="*/ 2147483647 w 547"/>
                <a:gd name="T1" fmla="*/ 2147483647 h 334"/>
                <a:gd name="T2" fmla="*/ 2147483647 w 547"/>
                <a:gd name="T3" fmla="*/ 2147483647 h 334"/>
                <a:gd name="T4" fmla="*/ 2147483647 w 547"/>
                <a:gd name="T5" fmla="*/ 2147483647 h 334"/>
                <a:gd name="T6" fmla="*/ 2147483647 w 547"/>
                <a:gd name="T7" fmla="*/ 2147483647 h 334"/>
                <a:gd name="T8" fmla="*/ 2147483647 w 547"/>
                <a:gd name="T9" fmla="*/ 2147483647 h 334"/>
                <a:gd name="T10" fmla="*/ 2147483647 w 547"/>
                <a:gd name="T11" fmla="*/ 2147483647 h 334"/>
                <a:gd name="T12" fmla="*/ 2147483647 w 547"/>
                <a:gd name="T13" fmla="*/ 2147483647 h 334"/>
                <a:gd name="T14" fmla="*/ 2147483647 w 547"/>
                <a:gd name="T15" fmla="*/ 2147483647 h 334"/>
                <a:gd name="T16" fmla="*/ 2147483647 w 547"/>
                <a:gd name="T17" fmla="*/ 2147483647 h 334"/>
                <a:gd name="T18" fmla="*/ 2147483647 w 547"/>
                <a:gd name="T19" fmla="*/ 2147483647 h 334"/>
                <a:gd name="T20" fmla="*/ 2147483647 w 547"/>
                <a:gd name="T21" fmla="*/ 2147483647 h 334"/>
                <a:gd name="T22" fmla="*/ 2147483647 w 547"/>
                <a:gd name="T23" fmla="*/ 2147483647 h 334"/>
                <a:gd name="T24" fmla="*/ 2147483647 w 547"/>
                <a:gd name="T25" fmla="*/ 2147483647 h 334"/>
                <a:gd name="T26" fmla="*/ 2147483647 w 547"/>
                <a:gd name="T27" fmla="*/ 2147483647 h 334"/>
                <a:gd name="T28" fmla="*/ 2147483647 w 547"/>
                <a:gd name="T29" fmla="*/ 2147483647 h 334"/>
                <a:gd name="T30" fmla="*/ 2147483647 w 547"/>
                <a:gd name="T31" fmla="*/ 2147483647 h 334"/>
                <a:gd name="T32" fmla="*/ 2147483647 w 547"/>
                <a:gd name="T33" fmla="*/ 2147483647 h 334"/>
                <a:gd name="T34" fmla="*/ 2147483647 w 547"/>
                <a:gd name="T35" fmla="*/ 2147483647 h 334"/>
                <a:gd name="T36" fmla="*/ 2147483647 w 547"/>
                <a:gd name="T37" fmla="*/ 2147483647 h 334"/>
                <a:gd name="T38" fmla="*/ 2147483647 w 547"/>
                <a:gd name="T39" fmla="*/ 2147483647 h 334"/>
                <a:gd name="T40" fmla="*/ 2147483647 w 547"/>
                <a:gd name="T41" fmla="*/ 2147483647 h 334"/>
                <a:gd name="T42" fmla="*/ 2147483647 w 547"/>
                <a:gd name="T43" fmla="*/ 2147483647 h 334"/>
                <a:gd name="T44" fmla="*/ 2147483647 w 547"/>
                <a:gd name="T45" fmla="*/ 2147483647 h 334"/>
                <a:gd name="T46" fmla="*/ 2147483647 w 547"/>
                <a:gd name="T47" fmla="*/ 2147483647 h 334"/>
                <a:gd name="T48" fmla="*/ 2147483647 w 547"/>
                <a:gd name="T49" fmla="*/ 2147483647 h 334"/>
                <a:gd name="T50" fmla="*/ 2147483647 w 547"/>
                <a:gd name="T51" fmla="*/ 2147483647 h 334"/>
                <a:gd name="T52" fmla="*/ 2147483647 w 547"/>
                <a:gd name="T53" fmla="*/ 2147483647 h 334"/>
                <a:gd name="T54" fmla="*/ 2147483647 w 547"/>
                <a:gd name="T55" fmla="*/ 2147483647 h 334"/>
                <a:gd name="T56" fmla="*/ 2147483647 w 547"/>
                <a:gd name="T57" fmla="*/ 2147483647 h 334"/>
                <a:gd name="T58" fmla="*/ 2147483647 w 547"/>
                <a:gd name="T59" fmla="*/ 2147483647 h 334"/>
                <a:gd name="T60" fmla="*/ 2147483647 w 547"/>
                <a:gd name="T61" fmla="*/ 2147483647 h 334"/>
                <a:gd name="T62" fmla="*/ 2147483647 w 547"/>
                <a:gd name="T63" fmla="*/ 2147483647 h 334"/>
                <a:gd name="T64" fmla="*/ 2147483647 w 547"/>
                <a:gd name="T65" fmla="*/ 2147483647 h 334"/>
                <a:gd name="T66" fmla="*/ 2147483647 w 547"/>
                <a:gd name="T67" fmla="*/ 2147483647 h 334"/>
                <a:gd name="T68" fmla="*/ 2147483647 w 547"/>
                <a:gd name="T69" fmla="*/ 2147483647 h 334"/>
                <a:gd name="T70" fmla="*/ 2147483647 w 547"/>
                <a:gd name="T71" fmla="*/ 2147483647 h 334"/>
                <a:gd name="T72" fmla="*/ 2147483647 w 547"/>
                <a:gd name="T73" fmla="*/ 2147483647 h 334"/>
                <a:gd name="T74" fmla="*/ 2147483647 w 547"/>
                <a:gd name="T75" fmla="*/ 2147483647 h 334"/>
                <a:gd name="T76" fmla="*/ 2147483647 w 547"/>
                <a:gd name="T77" fmla="*/ 2147483647 h 334"/>
                <a:gd name="T78" fmla="*/ 2147483647 w 547"/>
                <a:gd name="T79" fmla="*/ 2147483647 h 334"/>
                <a:gd name="T80" fmla="*/ 2147483647 w 547"/>
                <a:gd name="T81" fmla="*/ 2147483647 h 334"/>
                <a:gd name="T82" fmla="*/ 2147483647 w 547"/>
                <a:gd name="T83" fmla="*/ 2147483647 h 334"/>
                <a:gd name="T84" fmla="*/ 2147483647 w 547"/>
                <a:gd name="T85" fmla="*/ 2147483647 h 334"/>
                <a:gd name="T86" fmla="*/ 2147483647 w 547"/>
                <a:gd name="T87" fmla="*/ 2147483647 h 334"/>
                <a:gd name="T88" fmla="*/ 2147483647 w 547"/>
                <a:gd name="T89" fmla="*/ 2147483647 h 334"/>
                <a:gd name="T90" fmla="*/ 2147483647 w 547"/>
                <a:gd name="T91" fmla="*/ 2147483647 h 334"/>
                <a:gd name="T92" fmla="*/ 2147483647 w 547"/>
                <a:gd name="T93" fmla="*/ 2147483647 h 334"/>
                <a:gd name="T94" fmla="*/ 2147483647 w 547"/>
                <a:gd name="T95" fmla="*/ 2147483647 h 334"/>
                <a:gd name="T96" fmla="*/ 2147483647 w 547"/>
                <a:gd name="T97" fmla="*/ 2147483647 h 334"/>
                <a:gd name="T98" fmla="*/ 2147483647 w 547"/>
                <a:gd name="T99" fmla="*/ 2147483647 h 334"/>
                <a:gd name="T100" fmla="*/ 2147483647 w 547"/>
                <a:gd name="T101" fmla="*/ 2147483647 h 334"/>
                <a:gd name="T102" fmla="*/ 2147483647 w 547"/>
                <a:gd name="T103" fmla="*/ 2147483647 h 334"/>
                <a:gd name="T104" fmla="*/ 2147483647 w 547"/>
                <a:gd name="T105" fmla="*/ 2147483647 h 334"/>
                <a:gd name="T106" fmla="*/ 2147483647 w 547"/>
                <a:gd name="T107" fmla="*/ 2147483647 h 334"/>
                <a:gd name="T108" fmla="*/ 2147483647 w 547"/>
                <a:gd name="T109" fmla="*/ 2147483647 h 334"/>
                <a:gd name="T110" fmla="*/ 2147483647 w 547"/>
                <a:gd name="T111" fmla="*/ 2147483647 h 334"/>
                <a:gd name="T112" fmla="*/ 2147483647 w 547"/>
                <a:gd name="T113" fmla="*/ 2147483647 h 334"/>
                <a:gd name="T114" fmla="*/ 2147483647 w 547"/>
                <a:gd name="T115" fmla="*/ 2147483647 h 334"/>
                <a:gd name="T116" fmla="*/ 2147483647 w 547"/>
                <a:gd name="T117" fmla="*/ 2147483647 h 334"/>
                <a:gd name="T118" fmla="*/ 2147483647 w 547"/>
                <a:gd name="T119" fmla="*/ 2147483647 h 334"/>
                <a:gd name="T120" fmla="*/ 2147483647 w 547"/>
                <a:gd name="T121" fmla="*/ 2147483647 h 334"/>
                <a:gd name="T122" fmla="*/ 2147483647 w 547"/>
                <a:gd name="T123" fmla="*/ 2147483647 h 3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57"/>
            <p:cNvSpPr>
              <a:spLocks/>
            </p:cNvSpPr>
            <p:nvPr userDrawn="1"/>
          </p:nvSpPr>
          <p:spPr bwMode="auto">
            <a:xfrm>
              <a:off x="2586038" y="3209925"/>
              <a:ext cx="3708400" cy="165100"/>
            </a:xfrm>
            <a:custGeom>
              <a:avLst/>
              <a:gdLst>
                <a:gd name="T0" fmla="*/ 0 w 1168"/>
                <a:gd name="T1" fmla="*/ 2147483647 h 52"/>
                <a:gd name="T2" fmla="*/ 2147483647 w 1168"/>
                <a:gd name="T3" fmla="*/ 2147483647 h 52"/>
                <a:gd name="T4" fmla="*/ 2147483647 w 1168"/>
                <a:gd name="T5" fmla="*/ 2147483647 h 52"/>
                <a:gd name="T6" fmla="*/ 2147483647 w 1168"/>
                <a:gd name="T7" fmla="*/ 2147483647 h 52"/>
                <a:gd name="T8" fmla="*/ 2147483647 w 1168"/>
                <a:gd name="T9" fmla="*/ 2147483647 h 52"/>
                <a:gd name="T10" fmla="*/ 2147483647 w 1168"/>
                <a:gd name="T11" fmla="*/ 2147483647 h 52"/>
                <a:gd name="T12" fmla="*/ 0 w 1168"/>
                <a:gd name="T13" fmla="*/ 2147483647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58"/>
            <p:cNvSpPr>
              <a:spLocks/>
            </p:cNvSpPr>
            <p:nvPr userDrawn="1"/>
          </p:nvSpPr>
          <p:spPr bwMode="auto">
            <a:xfrm>
              <a:off x="6853238" y="2724150"/>
              <a:ext cx="76200" cy="92075"/>
            </a:xfrm>
            <a:custGeom>
              <a:avLst/>
              <a:gdLst>
                <a:gd name="T0" fmla="*/ 2147483647 w 48"/>
                <a:gd name="T1" fmla="*/ 0 h 58"/>
                <a:gd name="T2" fmla="*/ 2147483647 w 48"/>
                <a:gd name="T3" fmla="*/ 2147483647 h 58"/>
                <a:gd name="T4" fmla="*/ 2147483647 w 48"/>
                <a:gd name="T5" fmla="*/ 2147483647 h 58"/>
                <a:gd name="T6" fmla="*/ 2147483647 w 48"/>
                <a:gd name="T7" fmla="*/ 2147483647 h 58"/>
                <a:gd name="T8" fmla="*/ 2147483647 w 48"/>
                <a:gd name="T9" fmla="*/ 2147483647 h 58"/>
                <a:gd name="T10" fmla="*/ 2147483647 w 48"/>
                <a:gd name="T11" fmla="*/ 2147483647 h 58"/>
                <a:gd name="T12" fmla="*/ 0 w 48"/>
                <a:gd name="T13" fmla="*/ 2147483647 h 58"/>
                <a:gd name="T14" fmla="*/ 0 w 48"/>
                <a:gd name="T15" fmla="*/ 0 h 58"/>
                <a:gd name="T16" fmla="*/ 2147483647 w 48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59"/>
            <p:cNvSpPr>
              <a:spLocks/>
            </p:cNvSpPr>
            <p:nvPr userDrawn="1"/>
          </p:nvSpPr>
          <p:spPr bwMode="auto">
            <a:xfrm>
              <a:off x="6938963" y="2724150"/>
              <a:ext cx="88900" cy="92075"/>
            </a:xfrm>
            <a:custGeom>
              <a:avLst/>
              <a:gdLst>
                <a:gd name="T0" fmla="*/ 2147483647 w 28"/>
                <a:gd name="T1" fmla="*/ 0 h 29"/>
                <a:gd name="T2" fmla="*/ 2147483647 w 28"/>
                <a:gd name="T3" fmla="*/ 2147483647 h 29"/>
                <a:gd name="T4" fmla="*/ 2147483647 w 28"/>
                <a:gd name="T5" fmla="*/ 2147483647 h 29"/>
                <a:gd name="T6" fmla="*/ 2147483647 w 28"/>
                <a:gd name="T7" fmla="*/ 2147483647 h 29"/>
                <a:gd name="T8" fmla="*/ 2147483647 w 28"/>
                <a:gd name="T9" fmla="*/ 2147483647 h 29"/>
                <a:gd name="T10" fmla="*/ 2147483647 w 28"/>
                <a:gd name="T11" fmla="*/ 2147483647 h 29"/>
                <a:gd name="T12" fmla="*/ 2147483647 w 28"/>
                <a:gd name="T13" fmla="*/ 2147483647 h 29"/>
                <a:gd name="T14" fmla="*/ 2147483647 w 28"/>
                <a:gd name="T15" fmla="*/ 2147483647 h 29"/>
                <a:gd name="T16" fmla="*/ 2147483647 w 28"/>
                <a:gd name="T17" fmla="*/ 2147483647 h 29"/>
                <a:gd name="T18" fmla="*/ 2147483647 w 28"/>
                <a:gd name="T19" fmla="*/ 2147483647 h 29"/>
                <a:gd name="T20" fmla="*/ 2147483647 w 28"/>
                <a:gd name="T21" fmla="*/ 2147483647 h 29"/>
                <a:gd name="T22" fmla="*/ 2147483647 w 28"/>
                <a:gd name="T23" fmla="*/ 2147483647 h 29"/>
                <a:gd name="T24" fmla="*/ 2147483647 w 28"/>
                <a:gd name="T25" fmla="*/ 2147483647 h 29"/>
                <a:gd name="T26" fmla="*/ 2147483647 w 28"/>
                <a:gd name="T27" fmla="*/ 2147483647 h 29"/>
                <a:gd name="T28" fmla="*/ 0 w 28"/>
                <a:gd name="T29" fmla="*/ 2147483647 h 29"/>
                <a:gd name="T30" fmla="*/ 0 w 28"/>
                <a:gd name="T31" fmla="*/ 0 h 29"/>
                <a:gd name="T32" fmla="*/ 2147483647 w 28"/>
                <a:gd name="T33" fmla="*/ 0 h 29"/>
                <a:gd name="T34" fmla="*/ 2147483647 w 28"/>
                <a:gd name="T35" fmla="*/ 2147483647 h 29"/>
                <a:gd name="T36" fmla="*/ 2147483647 w 28"/>
                <a:gd name="T37" fmla="*/ 2147483647 h 29"/>
                <a:gd name="T38" fmla="*/ 2147483647 w 28"/>
                <a:gd name="T39" fmla="*/ 2147483647 h 29"/>
                <a:gd name="T40" fmla="*/ 2147483647 w 28"/>
                <a:gd name="T41" fmla="*/ 2147483647 h 29"/>
                <a:gd name="T42" fmla="*/ 2147483647 w 28"/>
                <a:gd name="T43" fmla="*/ 0 h 29"/>
                <a:gd name="T44" fmla="*/ 2147483647 w 28"/>
                <a:gd name="T45" fmla="*/ 0 h 2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0" name="TextBox 49"/>
          <p:cNvSpPr txBox="1">
            <a:spLocks noChangeArrowheads="1"/>
          </p:cNvSpPr>
          <p:nvPr userDrawn="1"/>
        </p:nvSpPr>
        <p:spPr bwMode="auto">
          <a:xfrm>
            <a:off x="2023837" y="3706815"/>
            <a:ext cx="8144336" cy="4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03" tIns="54400" rIns="108803" bIns="5440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$7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BILLION ENTERPRISE | 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110,000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IDEAPRENEURS | 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31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COUNTRIES</a:t>
            </a:r>
          </a:p>
        </p:txBody>
      </p:sp>
      <p:pic>
        <p:nvPicPr>
          <p:cNvPr id="51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6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65" y="5491095"/>
            <a:ext cx="5114041" cy="13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8885"/>
      </p:ext>
    </p:extLst>
  </p:cSld>
  <p:clrMapOvr>
    <a:masterClrMapping/>
  </p:clrMapOvr>
  <p:transition advClick="0" advTm="12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6402" y="4953003"/>
            <a:ext cx="11356369" cy="685800"/>
          </a:xfrm>
        </p:spPr>
        <p:txBody>
          <a:bodyPr lIns="91431" rIns="91431"/>
          <a:lstStyle>
            <a:lvl1pPr>
              <a:lnSpc>
                <a:spcPct val="125000"/>
              </a:lnSpc>
              <a:defRPr sz="2799">
                <a:solidFill>
                  <a:srgbClr val="00529B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06402" y="5638803"/>
            <a:ext cx="11356369" cy="685800"/>
          </a:xfrm>
        </p:spPr>
        <p:txBody>
          <a:bodyPr/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8" name="Picture 2" descr="D:\From Compaq laptop\Jobs\PPT\2016\Nov\23 - Nov\Defence Presentation\Sandvik_CEC_Screen-1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t="12488" r="3633"/>
          <a:stretch/>
        </p:blipFill>
        <p:spPr bwMode="auto">
          <a:xfrm>
            <a:off x="2" y="-17709"/>
            <a:ext cx="12192000" cy="68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7653229" y="4469031"/>
            <a:ext cx="3039352" cy="618124"/>
          </a:xfrm>
          <a:prstGeom prst="rect">
            <a:avLst/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51" y="4444429"/>
            <a:ext cx="2450504" cy="667325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3638" r="44722" b="37439"/>
          <a:stretch/>
        </p:blipFill>
        <p:spPr bwMode="auto">
          <a:xfrm>
            <a:off x="-2" y="1955215"/>
            <a:ext cx="7919550" cy="4876639"/>
          </a:xfrm>
          <a:prstGeom prst="rtTriangl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9"/>
          <a:stretch/>
        </p:blipFill>
        <p:spPr>
          <a:xfrm>
            <a:off x="312821" y="1955215"/>
            <a:ext cx="984548" cy="1178504"/>
          </a:xfrm>
          <a:prstGeom prst="rect">
            <a:avLst/>
          </a:prstGeom>
          <a:effectLst/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53" y="4574317"/>
            <a:ext cx="1044351" cy="4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7361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78600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IBM &amp; HCL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2875" y="6578600"/>
            <a:ext cx="2844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404040"/>
                </a:solidFill>
                <a:latin typeface="Arial" charset="0"/>
                <a:cs typeface="Arial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35EB3-54CA-A841-A2EC-F68EC45E01D4}" type="slidenum">
              <a:rPr kumimoji="0" lang="en-AU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589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78600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IBM &amp; HCL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2875" y="6578600"/>
            <a:ext cx="2844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404040"/>
                </a:solidFill>
                <a:latin typeface="Arial" charset="0"/>
                <a:cs typeface="Arial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35EB3-54CA-A841-A2EC-F68EC45E01D4}" type="slidenum">
              <a:rPr kumimoji="0" lang="en-AU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62722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ags" Target="../tags/tag4.xml"/><Relationship Id="rId5" Type="http://schemas.openxmlformats.org/officeDocument/2006/relationships/vmlDrawing" Target="../drawings/vmlDrawing4.vml"/><Relationship Id="rId4" Type="http://schemas.openxmlformats.org/officeDocument/2006/relationships/theme" Target="../theme/theme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11305309" cy="46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64186"/>
            <a:ext cx="8636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29" name="Picture 6" descr="HCL Logo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31725" r="8223" b="28896"/>
          <a:stretch>
            <a:fillRect/>
          </a:stretch>
        </p:blipFill>
        <p:spPr bwMode="auto">
          <a:xfrm>
            <a:off x="10591800" y="449093"/>
            <a:ext cx="1344585" cy="16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6032425" y="6623408"/>
            <a:ext cx="12503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pPr>
              <a:defRPr/>
            </a:pPr>
            <a:fld id="{58120702-516E-4529-B504-5066B99D9814}" type="slidenum">
              <a:rPr lang="en-US" sz="800" smtClean="0"/>
              <a:pPr>
                <a:defRPr/>
              </a:pPr>
              <a:t>‹#›</a:t>
            </a:fld>
            <a:endParaRPr lang="en-US" sz="800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228600" y="894393"/>
            <a:ext cx="11707785" cy="20007"/>
          </a:xfrm>
          <a:prstGeom prst="line">
            <a:avLst/>
          </a:prstGeom>
          <a:ln>
            <a:solidFill>
              <a:srgbClr val="82A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9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8125" indent="-23812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-21748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2pPr>
      <a:lvl3pPr marL="676275" indent="-20955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7"/>
          <a:stretch/>
        </p:blipFill>
        <p:spPr bwMode="auto"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4" y="1219205"/>
            <a:ext cx="11379200" cy="508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7135" tIns="58566" rIns="117135" bIns="585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4" y="15881"/>
            <a:ext cx="1137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8566" tIns="58566" rIns="58566" bIns="585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78600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IBM &amp; HCL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2875" y="6578600"/>
            <a:ext cx="2844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404040"/>
                </a:solidFill>
                <a:latin typeface="Arial" charset="0"/>
                <a:cs typeface="Arial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35EB3-54CA-A841-A2EC-F68EC45E01D4}" type="slidenum">
              <a:rPr kumimoji="0" lang="en-AU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1" name="Picture 17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181" y="116324"/>
            <a:ext cx="1044351" cy="4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91" y="465746"/>
            <a:ext cx="1927332" cy="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 b="1" cap="none" baseline="0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99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99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99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99" b="1">
          <a:solidFill>
            <a:srgbClr val="00529B"/>
          </a:solidFill>
          <a:latin typeface="Novecento Book" pitchFamily="50" charset="0"/>
        </a:defRPr>
      </a:lvl5pPr>
      <a:lvl6pPr marL="585705" algn="l" rtl="0" fontAlgn="base">
        <a:spcBef>
          <a:spcPct val="0"/>
        </a:spcBef>
        <a:spcAft>
          <a:spcPct val="0"/>
        </a:spcAft>
        <a:defRPr sz="3099" b="1">
          <a:solidFill>
            <a:schemeClr val="bg1"/>
          </a:solidFill>
          <a:latin typeface="Arial" charset="0"/>
        </a:defRPr>
      </a:lvl6pPr>
      <a:lvl7pPr marL="1171415" algn="l" rtl="0" fontAlgn="base">
        <a:spcBef>
          <a:spcPct val="0"/>
        </a:spcBef>
        <a:spcAft>
          <a:spcPct val="0"/>
        </a:spcAft>
        <a:defRPr sz="3099" b="1">
          <a:solidFill>
            <a:schemeClr val="bg1"/>
          </a:solidFill>
          <a:latin typeface="Arial" charset="0"/>
        </a:defRPr>
      </a:lvl7pPr>
      <a:lvl8pPr marL="1757119" algn="l" rtl="0" fontAlgn="base">
        <a:spcBef>
          <a:spcPct val="0"/>
        </a:spcBef>
        <a:spcAft>
          <a:spcPct val="0"/>
        </a:spcAft>
        <a:defRPr sz="3099" b="1">
          <a:solidFill>
            <a:schemeClr val="bg1"/>
          </a:solidFill>
          <a:latin typeface="Arial" charset="0"/>
        </a:defRPr>
      </a:lvl8pPr>
      <a:lvl9pPr marL="2342825" algn="l" rtl="0" fontAlgn="base">
        <a:spcBef>
          <a:spcPct val="0"/>
        </a:spcBef>
        <a:spcAft>
          <a:spcPct val="0"/>
        </a:spcAft>
        <a:defRPr sz="3099" b="1">
          <a:solidFill>
            <a:schemeClr val="bg1"/>
          </a:solidFill>
          <a:latin typeface="Arial" charset="0"/>
        </a:defRPr>
      </a:lvl9pPr>
    </p:titleStyle>
    <p:bodyStyle>
      <a:lvl1pPr marL="305056" indent="-305056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8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85705" indent="-27861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Arial" pitchFamily="34" charset="0"/>
        </a:defRPr>
      </a:lvl2pPr>
      <a:lvl3pPr marL="866360" indent="-26844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Arial" pitchFamily="34" charset="0"/>
        </a:defRPr>
      </a:lvl3pPr>
      <a:lvl4pPr marL="1159208" indent="-280652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Arial" pitchFamily="34" charset="0"/>
        </a:defRPr>
      </a:lvl4pPr>
      <a:lvl5pPr marL="1452062" indent="-280652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Arial" pitchFamily="34" charset="0"/>
        </a:defRPr>
      </a:lvl5pPr>
      <a:lvl6pPr marL="2037770" indent="-280652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6pPr>
      <a:lvl7pPr marL="2623477" indent="-280652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7pPr>
      <a:lvl8pPr marL="3209182" indent="-280652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8pPr>
      <a:lvl9pPr marL="3794888" indent="-280652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705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1415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7119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2825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8532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4236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9944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5652" algn="l" defTabSz="11714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219201"/>
            <a:ext cx="1137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5875"/>
            <a:ext cx="1137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26533" y="6577013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>
            <a:spLocks/>
          </p:cNvSpPr>
          <p:nvPr userDrawn="1"/>
        </p:nvSpPr>
        <p:spPr>
          <a:xfrm>
            <a:off x="65618" y="6569077"/>
            <a:ext cx="438149" cy="225767"/>
          </a:xfrm>
          <a:prstGeom prst="rect">
            <a:avLst/>
          </a:prstGeom>
        </p:spPr>
        <p:txBody>
          <a:bodyPr rIns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3B120D-C22C-43C1-97A5-1D247EFB43E2}" type="slidenum">
              <a:rPr lang="en-US" sz="867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67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>
            <a:spLocks/>
          </p:cNvSpPr>
          <p:nvPr userDrawn="1"/>
        </p:nvSpPr>
        <p:spPr>
          <a:xfrm>
            <a:off x="8457957" y="6560418"/>
            <a:ext cx="3319177" cy="225767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867" dirty="0">
                <a:solidFill>
                  <a:srgbClr val="000000"/>
                </a:solidFill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15" name="Group 5"/>
          <p:cNvGrpSpPr>
            <a:grpSpLocks noChangeAspect="1"/>
          </p:cNvGrpSpPr>
          <p:nvPr userDrawn="1"/>
        </p:nvGrpSpPr>
        <p:grpSpPr bwMode="auto">
          <a:xfrm>
            <a:off x="10756901" y="6413764"/>
            <a:ext cx="1020233" cy="173473"/>
            <a:chOff x="5094" y="3939"/>
            <a:chExt cx="1488" cy="255"/>
          </a:xfrm>
        </p:grpSpPr>
        <p:sp>
          <p:nvSpPr>
            <p:cNvPr id="16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4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Freeform 8"/>
          <p:cNvSpPr>
            <a:spLocks noChangeAspect="1"/>
          </p:cNvSpPr>
          <p:nvPr userDrawn="1"/>
        </p:nvSpPr>
        <p:spPr bwMode="auto">
          <a:xfrm>
            <a:off x="0" y="795068"/>
            <a:ext cx="12192000" cy="263525"/>
          </a:xfrm>
          <a:custGeom>
            <a:avLst/>
            <a:gdLst>
              <a:gd name="T0" fmla="*/ 2147483647 w 6803"/>
              <a:gd name="T1" fmla="*/ 0 h 196"/>
              <a:gd name="T2" fmla="*/ 0 w 6803"/>
              <a:gd name="T3" fmla="*/ 0 h 196"/>
              <a:gd name="T4" fmla="*/ 0 w 6803"/>
              <a:gd name="T5" fmla="*/ 2147483647 h 196"/>
              <a:gd name="T6" fmla="*/ 2147483647 w 6803"/>
              <a:gd name="T7" fmla="*/ 2147483647 h 196"/>
              <a:gd name="T8" fmla="*/ 2147483647 w 6803"/>
              <a:gd name="T9" fmla="*/ 2147483647 h 196"/>
              <a:gd name="T10" fmla="*/ 2147483647 w 6803"/>
              <a:gd name="T11" fmla="*/ 2147483647 h 196"/>
              <a:gd name="T12" fmla="*/ 2147483647 w 6803"/>
              <a:gd name="T13" fmla="*/ 0 h 1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03" h="196">
                <a:moveTo>
                  <a:pt x="6803" y="0"/>
                </a:moveTo>
                <a:lnTo>
                  <a:pt x="0" y="0"/>
                </a:lnTo>
                <a:lnTo>
                  <a:pt x="0" y="99"/>
                </a:lnTo>
                <a:lnTo>
                  <a:pt x="2187" y="99"/>
                </a:lnTo>
                <a:lnTo>
                  <a:pt x="2282" y="196"/>
                </a:lnTo>
                <a:lnTo>
                  <a:pt x="6803" y="196"/>
                </a:lnTo>
                <a:lnTo>
                  <a:pt x="6803" y="0"/>
                </a:lnTo>
                <a:close/>
              </a:path>
            </a:pathLst>
          </a:custGeom>
          <a:solidFill>
            <a:srgbClr val="0052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none" baseline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Novecento Book" pitchFamily="50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17492" indent="-317492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867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89977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901677" indent="-27939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206470" indent="-29209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1511262" indent="-29209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20847" indent="-292093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67">
          <a:solidFill>
            <a:schemeClr val="tx1"/>
          </a:solidFill>
          <a:latin typeface="+mn-lt"/>
        </a:defRPr>
      </a:lvl6pPr>
      <a:lvl7pPr marL="2730432" indent="-292093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67">
          <a:solidFill>
            <a:schemeClr val="tx1"/>
          </a:solidFill>
          <a:latin typeface="+mn-lt"/>
        </a:defRPr>
      </a:lvl7pPr>
      <a:lvl8pPr marL="3340016" indent="-292093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67">
          <a:solidFill>
            <a:schemeClr val="tx1"/>
          </a:solidFill>
          <a:latin typeface="+mn-lt"/>
        </a:defRPr>
      </a:lvl8pPr>
      <a:lvl9pPr marL="3949601" indent="-292093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11305309" cy="46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64186"/>
            <a:ext cx="8636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29" name="Picture 6" descr="HCL Logo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31725" r="8223" b="28896"/>
          <a:stretch>
            <a:fillRect/>
          </a:stretch>
        </p:blipFill>
        <p:spPr bwMode="auto">
          <a:xfrm>
            <a:off x="10591800" y="449093"/>
            <a:ext cx="1344585" cy="16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6032425" y="6623408"/>
            <a:ext cx="12503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pPr>
              <a:defRPr/>
            </a:pPr>
            <a:fld id="{58120702-516E-4529-B504-5066B99D9814}" type="slidenum">
              <a:rPr lang="en-US" sz="800" smtClean="0"/>
              <a:pPr>
                <a:defRPr/>
              </a:pPr>
              <a:t>‹#›</a:t>
            </a:fld>
            <a:endParaRPr lang="en-US" sz="800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228600" y="894393"/>
            <a:ext cx="11707785" cy="20007"/>
          </a:xfrm>
          <a:prstGeom prst="line">
            <a:avLst/>
          </a:prstGeom>
          <a:ln>
            <a:solidFill>
              <a:srgbClr val="82A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6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8125" indent="-23812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-21748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2pPr>
      <a:lvl3pPr marL="676275" indent="-20955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>
              <a:lumMod val="65000"/>
              <a:lumOff val="35000"/>
            </a:schemeClr>
          </a:solidFill>
          <a:latin typeface="Arial" charset="0"/>
          <a:ea typeface="Arial" charset="0"/>
          <a:cs typeface="Arial" charset="0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enkins.io/download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Jenkins – CI Server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sz="1600" b="1" dirty="0"/>
              <a:t>29-Aug-2018</a:t>
            </a:r>
          </a:p>
        </p:txBody>
      </p:sp>
    </p:spTree>
    <p:extLst>
      <p:ext uri="{BB962C8B-B14F-4D97-AF65-F5344CB8AC3E}">
        <p14:creationId xmlns:p14="http://schemas.microsoft.com/office/powerpoint/2010/main" val="127387038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21" y="31239"/>
            <a:ext cx="10909073" cy="869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Jenkins Installation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C6AE-6D29-4F75-9357-7BC1ADC0A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Pre-requisites:</a:t>
            </a:r>
          </a:p>
          <a:p>
            <a:pPr marL="0" indent="0">
              <a:buNone/>
            </a:pPr>
            <a:r>
              <a:rPr lang="en-IN" sz="1800" dirty="0"/>
              <a:t>      JDK 1.8 or above</a:t>
            </a:r>
          </a:p>
          <a:p>
            <a:pPr marL="0" indent="0">
              <a:buNone/>
            </a:pPr>
            <a:r>
              <a:rPr lang="en-IN" sz="1800" dirty="0"/>
              <a:t>      1 GB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Installation:</a:t>
            </a:r>
          </a:p>
          <a:p>
            <a:pPr marL="0" indent="0">
              <a:buNone/>
            </a:pPr>
            <a:r>
              <a:rPr lang="en-IN" sz="1800" dirty="0"/>
              <a:t>     Download Jenkins installable from below </a:t>
            </a:r>
            <a:r>
              <a:rPr lang="en-IN" sz="1800" dirty="0" smtClean="0"/>
              <a:t>location </a:t>
            </a:r>
            <a:r>
              <a:rPr lang="en-IN" sz="1800" dirty="0"/>
              <a:t>and follow instructions</a:t>
            </a:r>
          </a:p>
          <a:p>
            <a:pPr marL="0" indent="0">
              <a:buNone/>
            </a:pPr>
            <a:r>
              <a:rPr lang="en-IN" sz="1800" dirty="0"/>
              <a:t>     </a:t>
            </a:r>
            <a:r>
              <a:rPr lang="en-IN" sz="1800" dirty="0">
                <a:hlinkClick r:id="rId2"/>
              </a:rPr>
              <a:t>https://jenkins.io/download/</a:t>
            </a:r>
            <a:endParaRPr lang="en-IN" sz="1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7737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7" y="1321117"/>
            <a:ext cx="10725422" cy="412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32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4812"/>
            <a:ext cx="10216966" cy="721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Jenkins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B40BF-7067-4C7B-9BF2-DAD63C84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Creation of Jobs</a:t>
            </a:r>
          </a:p>
          <a:p>
            <a:r>
              <a:rPr lang="en-IN" sz="1800" dirty="0"/>
              <a:t>Creation of Pipelines</a:t>
            </a:r>
          </a:p>
          <a:p>
            <a:r>
              <a:rPr lang="en-IN" sz="1800" dirty="0"/>
              <a:t>Integrating with various tools SCM , Maven, Sonar etc</a:t>
            </a:r>
          </a:p>
          <a:p>
            <a:r>
              <a:rPr lang="en-IN" sz="1800" dirty="0"/>
              <a:t>User access Management</a:t>
            </a:r>
          </a:p>
          <a:p>
            <a:r>
              <a:rPr lang="en-IN" sz="1800" dirty="0"/>
              <a:t>Email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794077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12" y="1219200"/>
            <a:ext cx="11773988" cy="4629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012" y="370505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Through the classic UI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941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4812"/>
            <a:ext cx="10216966" cy="721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SonarQube Architecture</a:t>
            </a:r>
            <a:endParaRPr lang="en-US" sz="3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SonarQube Platform is made of 4 components:</a:t>
            </a:r>
          </a:p>
          <a:p>
            <a:r>
              <a:rPr lang="en-US" dirty="0"/>
              <a:t>One </a:t>
            </a:r>
            <a:r>
              <a:rPr lang="en-US" b="1" dirty="0"/>
              <a:t>SonarQube Server</a:t>
            </a:r>
            <a:r>
              <a:rPr lang="en-US" dirty="0"/>
              <a:t> starting 3 main processes:</a:t>
            </a:r>
          </a:p>
          <a:p>
            <a:pPr lvl="1"/>
            <a:r>
              <a:rPr lang="en-US" dirty="0"/>
              <a:t>a </a:t>
            </a:r>
            <a:r>
              <a:rPr lang="en-US" b="1" dirty="0"/>
              <a:t>Web Server</a:t>
            </a:r>
            <a:r>
              <a:rPr lang="en-US" dirty="0"/>
              <a:t> for developers, managers to browse quality snapshots and configure the SonarQube instance</a:t>
            </a:r>
          </a:p>
          <a:p>
            <a:pPr lvl="1"/>
            <a:r>
              <a:rPr lang="en-US" dirty="0"/>
              <a:t>a </a:t>
            </a:r>
            <a:r>
              <a:rPr lang="en-US" b="1" dirty="0"/>
              <a:t>Search Server </a:t>
            </a:r>
            <a:r>
              <a:rPr lang="en-US" dirty="0"/>
              <a:t>based on Elasticsearch to back searches from the UI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Compute Engine Server</a:t>
            </a:r>
            <a:r>
              <a:rPr lang="en-US" dirty="0"/>
              <a:t> in charge of processing code analysis reports and saving them in the SonarQube Database</a:t>
            </a:r>
          </a:p>
          <a:p>
            <a:r>
              <a:rPr lang="en-US" dirty="0"/>
              <a:t>One </a:t>
            </a:r>
            <a:r>
              <a:rPr lang="en-US" b="1" dirty="0"/>
              <a:t>SonarQube Database </a:t>
            </a:r>
            <a:r>
              <a:rPr lang="en-US" dirty="0"/>
              <a:t>to store:</a:t>
            </a:r>
          </a:p>
          <a:p>
            <a:pPr lvl="1"/>
            <a:r>
              <a:rPr lang="en-US" dirty="0"/>
              <a:t>the configuration of the SonarQube instance (security, plugins settings, etc.)</a:t>
            </a:r>
          </a:p>
          <a:p>
            <a:pPr lvl="1"/>
            <a:r>
              <a:rPr lang="en-US" dirty="0"/>
              <a:t>the quality snapshots of projects, views, etc.</a:t>
            </a:r>
          </a:p>
          <a:p>
            <a:r>
              <a:rPr lang="en-US" dirty="0"/>
              <a:t>Multiple </a:t>
            </a:r>
            <a:r>
              <a:rPr lang="en-US" b="1" dirty="0"/>
              <a:t>SonarQube Plugins</a:t>
            </a:r>
            <a:r>
              <a:rPr lang="en-US" dirty="0"/>
              <a:t> installed on the server, possibly including language, SCM, integration, authentication, and governance plugins</a:t>
            </a:r>
          </a:p>
          <a:p>
            <a:r>
              <a:rPr lang="en-US" dirty="0"/>
              <a:t>One or more</a:t>
            </a:r>
            <a:r>
              <a:rPr lang="en-US" b="1" dirty="0"/>
              <a:t> SonarQube Scanners</a:t>
            </a:r>
            <a:r>
              <a:rPr lang="en-US" dirty="0"/>
              <a:t> running on your Build / Continuous Integration Servers to analyze projects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509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219200"/>
            <a:ext cx="11527970" cy="524691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74812"/>
            <a:ext cx="10216966" cy="721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SonarQube Architecture</a:t>
            </a:r>
            <a:endParaRPr lang="en-US" sz="3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43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4812"/>
            <a:ext cx="10216966" cy="721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SonarQube Integration</a:t>
            </a:r>
            <a:endParaRPr lang="en-US" sz="3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1219199"/>
            <a:ext cx="11763102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4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Terminologies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1059314"/>
            <a:ext cx="10126618" cy="42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096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7" y="1129937"/>
            <a:ext cx="11236961" cy="546680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2228" y="166914"/>
            <a:ext cx="8621485" cy="749300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Terminologies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672681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1092110"/>
            <a:ext cx="11243447" cy="52041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2228" y="166914"/>
            <a:ext cx="8621485" cy="749300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Terminologies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09339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115">
            <a:extLst>
              <a:ext uri="{FF2B5EF4-FFF2-40B4-BE49-F238E27FC236}">
                <a16:creationId xmlns:a16="http://schemas.microsoft.com/office/drawing/2014/main" id="{22134448-FA3A-4B2E-8874-422C5185E136}"/>
              </a:ext>
            </a:extLst>
          </p:cNvPr>
          <p:cNvSpPr/>
          <p:nvPr/>
        </p:nvSpPr>
        <p:spPr>
          <a:xfrm>
            <a:off x="5675225" y="4366442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Arial"/>
              </a:rPr>
              <a:t>    Creation of Jobs , Pipelines</a:t>
            </a:r>
          </a:p>
        </p:txBody>
      </p:sp>
      <p:sp>
        <p:nvSpPr>
          <p:cNvPr id="39" name="Rounded Rectangle 115">
            <a:extLst>
              <a:ext uri="{FF2B5EF4-FFF2-40B4-BE49-F238E27FC236}">
                <a16:creationId xmlns:a16="http://schemas.microsoft.com/office/drawing/2014/main" id="{E972C456-7BA0-42D5-BD00-7314D84ABC64}"/>
              </a:ext>
            </a:extLst>
          </p:cNvPr>
          <p:cNvSpPr/>
          <p:nvPr/>
        </p:nvSpPr>
        <p:spPr>
          <a:xfrm>
            <a:off x="5722167" y="4936951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Arial"/>
              </a:rPr>
              <a:t>    </a:t>
            </a:r>
          </a:p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Arial"/>
              </a:rPr>
              <a:t>   Q &amp; A</a:t>
            </a:r>
            <a:endParaRPr lang="en-US" sz="1400" b="1" kern="0" dirty="0"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Noticeable Challenges and Trends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-5166" y="66430"/>
            <a:ext cx="12192000" cy="12954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3" y="10231"/>
            <a:ext cx="4295179" cy="6858000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5661974" y="1585630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Rounded Rectangle 110"/>
          <p:cNvSpPr/>
          <p:nvPr/>
        </p:nvSpPr>
        <p:spPr>
          <a:xfrm rot="2634753">
            <a:off x="5375201" y="1524543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663933" y="2104110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908668" y="2157505"/>
            <a:ext cx="299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Arial"/>
              </a:rPr>
              <a:t>Why Jenkins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5677579" y="2664806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677579" y="3210710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794972" y="1680485"/>
            <a:ext cx="44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Arial"/>
              </a:rPr>
              <a:t>What is Jenkins</a:t>
            </a:r>
          </a:p>
        </p:txBody>
      </p:sp>
      <p:sp>
        <p:nvSpPr>
          <p:cNvPr id="118" name="Rounded Rectangle 117"/>
          <p:cNvSpPr/>
          <p:nvPr/>
        </p:nvSpPr>
        <p:spPr>
          <a:xfrm rot="2634753">
            <a:off x="5375201" y="2043020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Rounded Rectangle 118"/>
          <p:cNvSpPr/>
          <p:nvPr/>
        </p:nvSpPr>
        <p:spPr>
          <a:xfrm rot="2634753">
            <a:off x="5375201" y="2617364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53898" y="2161739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02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53898" y="2737727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03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260030" y="3305832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04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349192" y="1642316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01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900295" y="3272536"/>
            <a:ext cx="4428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latin typeface="Arial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900295" y="2741961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kern="0" dirty="0">
                <a:latin typeface="Arial"/>
              </a:rPr>
              <a:t> </a:t>
            </a:r>
            <a:endParaRPr lang="en-US" sz="1400" b="1" kern="0" dirty="0">
              <a:latin typeface="Arial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278634" y="4300384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08</a:t>
            </a:r>
          </a:p>
        </p:txBody>
      </p:sp>
      <p:sp>
        <p:nvSpPr>
          <p:cNvPr id="140" name="Title 1"/>
          <p:cNvSpPr txBox="1">
            <a:spLocks/>
          </p:cNvSpPr>
          <p:nvPr/>
        </p:nvSpPr>
        <p:spPr bwMode="auto">
          <a:xfrm>
            <a:off x="5358816" y="665076"/>
            <a:ext cx="385649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sz="1800" b="1" kern="0" dirty="0"/>
              <a:t>AGENDA</a:t>
            </a:r>
          </a:p>
        </p:txBody>
      </p:sp>
      <p:sp>
        <p:nvSpPr>
          <p:cNvPr id="24" name="Rounded Rectangle 115">
            <a:extLst>
              <a:ext uri="{FF2B5EF4-FFF2-40B4-BE49-F238E27FC236}">
                <a16:creationId xmlns:a16="http://schemas.microsoft.com/office/drawing/2014/main" id="{B3E62E4E-173B-48A3-B07D-502D29AFBCAD}"/>
              </a:ext>
            </a:extLst>
          </p:cNvPr>
          <p:cNvSpPr/>
          <p:nvPr/>
        </p:nvSpPr>
        <p:spPr>
          <a:xfrm>
            <a:off x="5675225" y="3773914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Arial"/>
              </a:rPr>
              <a:t>    Jenkins Plugins configuration</a:t>
            </a:r>
          </a:p>
        </p:txBody>
      </p:sp>
      <p:sp>
        <p:nvSpPr>
          <p:cNvPr id="25" name="Rounded Rectangle 122">
            <a:extLst>
              <a:ext uri="{FF2B5EF4-FFF2-40B4-BE49-F238E27FC236}">
                <a16:creationId xmlns:a16="http://schemas.microsoft.com/office/drawing/2014/main" id="{C8A87469-EE11-4BF8-B409-172083B82E39}"/>
              </a:ext>
            </a:extLst>
          </p:cNvPr>
          <p:cNvSpPr/>
          <p:nvPr/>
        </p:nvSpPr>
        <p:spPr>
          <a:xfrm rot="2634753">
            <a:off x="5372848" y="3752815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C0C66-A66F-4640-943F-2A9FE5F63083}"/>
              </a:ext>
            </a:extLst>
          </p:cNvPr>
          <p:cNvSpPr txBox="1"/>
          <p:nvPr/>
        </p:nvSpPr>
        <p:spPr>
          <a:xfrm>
            <a:off x="5351545" y="3842401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05</a:t>
            </a:r>
          </a:p>
        </p:txBody>
      </p:sp>
      <p:sp>
        <p:nvSpPr>
          <p:cNvPr id="28" name="Rounded Rectangle 122">
            <a:extLst>
              <a:ext uri="{FF2B5EF4-FFF2-40B4-BE49-F238E27FC236}">
                <a16:creationId xmlns:a16="http://schemas.microsoft.com/office/drawing/2014/main" id="{C90ACDD4-7208-4FE1-BEC5-3155DE1E7D9D}"/>
              </a:ext>
            </a:extLst>
          </p:cNvPr>
          <p:cNvSpPr/>
          <p:nvPr/>
        </p:nvSpPr>
        <p:spPr>
          <a:xfrm rot="2634753">
            <a:off x="5370495" y="4340176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1CCA72-8DF4-4982-A444-3446D78D3DF2}"/>
              </a:ext>
            </a:extLst>
          </p:cNvPr>
          <p:cNvSpPr txBox="1"/>
          <p:nvPr/>
        </p:nvSpPr>
        <p:spPr>
          <a:xfrm>
            <a:off x="5349192" y="4429762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F2031D-344C-40D7-8594-D9F7DF42C797}"/>
              </a:ext>
            </a:extLst>
          </p:cNvPr>
          <p:cNvSpPr/>
          <p:nvPr/>
        </p:nvSpPr>
        <p:spPr>
          <a:xfrm>
            <a:off x="5851073" y="2708187"/>
            <a:ext cx="4428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Arial"/>
              </a:rPr>
              <a:t>Jenkins Architecture</a:t>
            </a:r>
          </a:p>
        </p:txBody>
      </p:sp>
      <p:sp>
        <p:nvSpPr>
          <p:cNvPr id="38" name="Rounded Rectangle 122">
            <a:extLst>
              <a:ext uri="{FF2B5EF4-FFF2-40B4-BE49-F238E27FC236}">
                <a16:creationId xmlns:a16="http://schemas.microsoft.com/office/drawing/2014/main" id="{E01324E9-EC23-4AD7-A469-C2ED80DD63BB}"/>
              </a:ext>
            </a:extLst>
          </p:cNvPr>
          <p:cNvSpPr/>
          <p:nvPr/>
        </p:nvSpPr>
        <p:spPr>
          <a:xfrm rot="2634753">
            <a:off x="5426334" y="4941563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ADBC48-81D9-4184-B41F-3109562D1CBE}"/>
              </a:ext>
            </a:extLst>
          </p:cNvPr>
          <p:cNvSpPr txBox="1"/>
          <p:nvPr/>
        </p:nvSpPr>
        <p:spPr>
          <a:xfrm>
            <a:off x="5392955" y="5060157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07</a:t>
            </a:r>
          </a:p>
        </p:txBody>
      </p:sp>
      <p:sp>
        <p:nvSpPr>
          <p:cNvPr id="34" name="Rounded Rectangle 115">
            <a:extLst>
              <a:ext uri="{FF2B5EF4-FFF2-40B4-BE49-F238E27FC236}">
                <a16:creationId xmlns:a16="http://schemas.microsoft.com/office/drawing/2014/main" id="{D1C3A84E-DC1D-44F4-AB4A-43D46D736933}"/>
              </a:ext>
            </a:extLst>
          </p:cNvPr>
          <p:cNvSpPr/>
          <p:nvPr/>
        </p:nvSpPr>
        <p:spPr>
          <a:xfrm>
            <a:off x="5675225" y="3227713"/>
            <a:ext cx="4989485" cy="423037"/>
          </a:xfrm>
          <a:prstGeom prst="roundRect">
            <a:avLst/>
          </a:prstGeom>
          <a:solidFill>
            <a:srgbClr val="061844">
              <a:lumMod val="25000"/>
              <a:lumOff val="75000"/>
            </a:srgbClr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Arial"/>
              </a:rPr>
              <a:t>    Jenkins Plugins configuration</a:t>
            </a:r>
          </a:p>
        </p:txBody>
      </p:sp>
      <p:sp>
        <p:nvSpPr>
          <p:cNvPr id="123" name="Rounded Rectangle 122"/>
          <p:cNvSpPr/>
          <p:nvPr/>
        </p:nvSpPr>
        <p:spPr>
          <a:xfrm rot="2634753">
            <a:off x="5357015" y="3189907"/>
            <a:ext cx="339582" cy="484256"/>
          </a:xfrm>
          <a:prstGeom prst="roundRect">
            <a:avLst/>
          </a:prstGeom>
          <a:solidFill>
            <a:srgbClr val="0768A9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42A84-CDE8-4C2C-87E3-A76E730B63D8}"/>
              </a:ext>
            </a:extLst>
          </p:cNvPr>
          <p:cNvSpPr txBox="1"/>
          <p:nvPr/>
        </p:nvSpPr>
        <p:spPr>
          <a:xfrm>
            <a:off x="5302913" y="3308719"/>
            <a:ext cx="6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9263758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16" y="1234984"/>
            <a:ext cx="11009675" cy="388565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2228" y="166914"/>
            <a:ext cx="8621485" cy="749300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Terminologies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510766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795" y="1088571"/>
            <a:ext cx="11305309" cy="5416732"/>
          </a:xfrm>
        </p:spPr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</a:rPr>
              <a:t>Artifactory is a product by JFrog that serves as a binary repository manager. 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The binary repository is a natural extension to the source code repository, in that it will store the outcome of your build process, often denoted as artifacts.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Most of the times one would not use the binary repository directly but through a package manager that comes with the chosen technology.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Here are some of the most popular package managers that can be managed using a binary repository:</a:t>
            </a:r>
          </a:p>
          <a:p>
            <a:pPr lvl="1"/>
            <a:r>
              <a:rPr lang="en-US" sz="1600" kern="1200" dirty="0">
                <a:solidFill>
                  <a:srgbClr val="0066CC"/>
                </a:solidFill>
              </a:rPr>
              <a:t>Java</a:t>
            </a:r>
            <a:r>
              <a:rPr lang="en-US" sz="1600" kern="1200" dirty="0">
                <a:solidFill>
                  <a:schemeClr val="tx1"/>
                </a:solidFill>
              </a:rPr>
              <a:t>: jar, ear, war etc. has Maven and the official MavenCentral. There are many other package managers that will use the maven binary repository format as well (ivy, Gradle etc.).</a:t>
            </a:r>
          </a:p>
          <a:p>
            <a:pPr lvl="1"/>
            <a:r>
              <a:rPr lang="en-US" sz="1600" kern="1200" dirty="0">
                <a:solidFill>
                  <a:schemeClr val="tx1"/>
                </a:solidFill>
              </a:rPr>
              <a:t>.</a:t>
            </a:r>
            <a:r>
              <a:rPr lang="en-US" sz="1600" kern="1200" dirty="0">
                <a:solidFill>
                  <a:srgbClr val="0066CC"/>
                </a:solidFill>
              </a:rPr>
              <a:t>NET</a:t>
            </a:r>
            <a:r>
              <a:rPr lang="en-US" sz="1600" kern="1200" dirty="0">
                <a:solidFill>
                  <a:schemeClr val="tx1"/>
                </a:solidFill>
              </a:rPr>
              <a:t>: nuget for .NET components (DLL and EXE) but can also be used as a distribution mechanism under windows through systems like Chocolatey. Newer versions of PowerShell can also leverage this to distribute PowerShell modules though the PowerShell gallery of which one could build a local distribution with a binary repository and a repository in nuget format. Also check OneGet if Windows distribution management is of interest to you.</a:t>
            </a:r>
          </a:p>
          <a:p>
            <a:pPr lvl="1"/>
            <a:r>
              <a:rPr lang="en-US" sz="1600" kern="1200" dirty="0" smtClean="0">
                <a:solidFill>
                  <a:srgbClr val="0066CC"/>
                </a:solidFill>
              </a:rPr>
              <a:t>JavaScript</a:t>
            </a:r>
            <a:r>
              <a:rPr lang="en-US" sz="1600" kern="1200" dirty="0">
                <a:solidFill>
                  <a:schemeClr val="tx1"/>
                </a:solidFill>
              </a:rPr>
              <a:t>: we have npm which is one of the most popular, will require nodejs.</a:t>
            </a:r>
          </a:p>
          <a:p>
            <a:pPr lvl="1"/>
            <a:r>
              <a:rPr lang="en-US" sz="1600" kern="1200" dirty="0" smtClean="0">
                <a:solidFill>
                  <a:srgbClr val="0066CC"/>
                </a:solidFill>
              </a:rPr>
              <a:t>Python</a:t>
            </a:r>
            <a:r>
              <a:rPr lang="en-US" sz="1600" kern="1200" dirty="0">
                <a:solidFill>
                  <a:schemeClr val="tx1"/>
                </a:solidFill>
              </a:rPr>
              <a:t>: there is pip and the official package index pypi, which one can also create a local instance through binary repository that will support the format.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65612" y="176370"/>
            <a:ext cx="1070718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Artifactory</a:t>
            </a:r>
            <a:endParaRPr lang="en-IN" sz="37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1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395" y="1698171"/>
            <a:ext cx="10489474" cy="48332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611" y="929530"/>
            <a:ext cx="11490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following scheme shows how the combination of Maven, Jenkins, and Artifactory works in a split team environment to maintain a shared test automation framework. 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65612" y="176370"/>
            <a:ext cx="1070718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Intergration of </a:t>
            </a:r>
            <a:r>
              <a:rPr lang="en-IN" sz="3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Git Maven Jenkins Artifactory</a:t>
            </a:r>
            <a:endParaRPr lang="en-IN" sz="37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54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3622" y="1044085"/>
            <a:ext cx="1095538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u="sng" dirty="0">
                <a:solidFill>
                  <a:srgbClr val="0066CC"/>
                </a:solidFill>
                <a:latin typeface="Arial" charset="0"/>
                <a:ea typeface="Arial" charset="0"/>
                <a:cs typeface="Arial" charset="0"/>
              </a:rPr>
              <a:t>A common workflow working with Artifactory is as follows:</a:t>
            </a:r>
          </a:p>
          <a:p>
            <a:endParaRPr lang="en-IN" dirty="0"/>
          </a:p>
          <a:p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1. Changes </a:t>
            </a:r>
            <a:r>
              <a:rPr lang="en-IN" dirty="0">
                <a:latin typeface="Arial" charset="0"/>
                <a:ea typeface="Arial" charset="0"/>
                <a:cs typeface="Arial" charset="0"/>
              </a:rPr>
              <a:t>in target project are pushed to Git repository</a:t>
            </a:r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342900" indent="-342900">
              <a:buAutoNum type="arabicPeriod"/>
            </a:pPr>
            <a:endParaRPr lang="en-IN" dirty="0">
              <a:latin typeface="Arial" charset="0"/>
              <a:ea typeface="Arial" charset="0"/>
              <a:cs typeface="Arial" charset="0"/>
            </a:endParaRPr>
          </a:p>
          <a:p>
            <a:r>
              <a:rPr lang="en-IN" dirty="0">
                <a:latin typeface="Arial" charset="0"/>
                <a:ea typeface="Arial" charset="0"/>
                <a:cs typeface="Arial" charset="0"/>
              </a:rPr>
              <a:t>2. Jenkins gets latest code from Git and triggers a job.</a:t>
            </a:r>
          </a:p>
          <a:p>
            <a:endParaRPr lang="en-I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IN" dirty="0">
                <a:latin typeface="Arial" charset="0"/>
                <a:ea typeface="Arial" charset="0"/>
                <a:cs typeface="Arial" charset="0"/>
              </a:rPr>
              <a:t>. Jenkins job uses Maven goals to package a Jar (clean install) and to assign a proper version to the Jar (-Dbuild.number=${BUILD_NUMBER</a:t>
            </a:r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}).</a:t>
            </a:r>
          </a:p>
          <a:p>
            <a:endParaRPr lang="en-IN" dirty="0">
              <a:latin typeface="Arial" charset="0"/>
              <a:ea typeface="Arial" charset="0"/>
              <a:cs typeface="Arial" charset="0"/>
            </a:endParaRPr>
          </a:p>
          <a:p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IN" dirty="0">
                <a:latin typeface="Arial" charset="0"/>
                <a:ea typeface="Arial" charset="0"/>
                <a:cs typeface="Arial" charset="0"/>
              </a:rPr>
              <a:t>. Jar file gets pushed to Artifactory by Jenkins job (as post-build action). Now the artifact is ready to be downloaded and used as a Maven dependency.</a:t>
            </a:r>
          </a:p>
          <a:p>
            <a:endParaRPr lang="en-I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IN" dirty="0">
                <a:latin typeface="Arial" charset="0"/>
                <a:ea typeface="Arial" charset="0"/>
                <a:cs typeface="Arial" charset="0"/>
              </a:rPr>
              <a:t>. Maven dependency (POM file) in projects that use target project are updated to the latest version available from Artifactory.</a:t>
            </a:r>
          </a:p>
          <a:p>
            <a:endParaRPr lang="en-I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IN" dirty="0" smtClean="0"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IN" dirty="0">
                <a:latin typeface="Arial" charset="0"/>
                <a:ea typeface="Arial" charset="0"/>
                <a:cs typeface="Arial" charset="0"/>
              </a:rPr>
              <a:t>. Maven downloads dependency from Artifactory and stores it on a local machine (../.m/repositories).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612" y="176370"/>
            <a:ext cx="1070718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Intergration of </a:t>
            </a:r>
            <a:r>
              <a:rPr lang="en-IN" sz="3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Git Maven Jenkins Artifactory</a:t>
            </a:r>
            <a:endParaRPr lang="en-IN" sz="37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5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898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721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1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275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840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74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AFC521-95F0-4F5E-9D30-404C4B46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What is it?</a:t>
            </a:r>
          </a:p>
        </p:txBody>
      </p:sp>
      <p:sp>
        <p:nvSpPr>
          <p:cNvPr id="2" name="Rectangle 1"/>
          <p:cNvSpPr/>
          <p:nvPr/>
        </p:nvSpPr>
        <p:spPr>
          <a:xfrm>
            <a:off x="474616" y="4878316"/>
            <a:ext cx="114125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Jenkins is a self-contained, open source automation server which can be used to automate all sorts of tasks related to building, testing, and delivering or deploying software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Jenkins can be installed through native system packages, Docker, or even run standalone by any machine with a Java Runtime Environment (JRE) installed.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232227" y="1028675"/>
            <a:ext cx="11485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Ubuntu"/>
              </a:rPr>
              <a:t>Continuous Integration (CI)</a:t>
            </a:r>
            <a:r>
              <a:rPr lang="en-US" dirty="0">
                <a:latin typeface="Ubuntu"/>
              </a:rPr>
              <a:t> is a development practice that requires developers to integrate code into a shared repository several times a day. It is a process of running your tests on a non-developer (say testers) machine automatically when someone pushes new code into the source repository. The below diagram shows the CI workflow.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7" y="1867990"/>
            <a:ext cx="8908869" cy="30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222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255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145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308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557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40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941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086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939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8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546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7" y="1271587"/>
            <a:ext cx="10868297" cy="43148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2228" y="166914"/>
            <a:ext cx="8621485" cy="749300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Jenkins Architecture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7874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55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846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49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85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896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301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417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11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9B0937-1500-4100-B453-251ECDDED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picture containing keyboard, electronics&#10;&#10;Description generated with very high confidence">
            <a:extLst>
              <a:ext uri="{FF2B5EF4-FFF2-40B4-BE49-F238E27FC236}">
                <a16:creationId xmlns:a16="http://schemas.microsoft.com/office/drawing/2014/main" id="{6D001D4C-133B-41DD-B4D2-0B0D53E50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4" y="177281"/>
            <a:ext cx="11448671" cy="57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697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88572"/>
            <a:ext cx="11305309" cy="4628882"/>
          </a:xfrm>
        </p:spPr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</a:rPr>
              <a:t>Jenkins server is </a:t>
            </a:r>
            <a:r>
              <a:rPr lang="en-US" sz="1800" kern="1200" dirty="0">
                <a:solidFill>
                  <a:srgbClr val="3333CC"/>
                </a:solidFill>
              </a:rPr>
              <a:t>a web dashboard </a:t>
            </a:r>
            <a:r>
              <a:rPr lang="en-US" sz="1800" kern="1200" dirty="0">
                <a:solidFill>
                  <a:schemeClr val="tx1"/>
                </a:solidFill>
              </a:rPr>
              <a:t>which is nothing but powered from a war file, default run on 8080 ports. </a:t>
            </a:r>
            <a:r>
              <a:rPr lang="en-US" sz="1800" kern="1200" dirty="0">
                <a:solidFill>
                  <a:schemeClr val="tx1"/>
                </a:solidFill>
              </a:rPr>
              <a:t>Using Dashboard, You can configure the Jobs/Projects but the build takes place in Nodes/Slave. </a:t>
            </a:r>
            <a:endParaRPr lang="en-US" sz="1800" kern="1200" dirty="0" smtClean="0">
              <a:solidFill>
                <a:schemeClr val="tx1"/>
              </a:solidFill>
            </a:endParaRPr>
          </a:p>
          <a:p>
            <a:r>
              <a:rPr lang="en-US" sz="1800" kern="1200" dirty="0" smtClean="0">
                <a:solidFill>
                  <a:schemeClr val="tx1"/>
                </a:solidFill>
              </a:rPr>
              <a:t>By </a:t>
            </a:r>
            <a:r>
              <a:rPr lang="en-US" sz="1800" kern="1200" dirty="0">
                <a:solidFill>
                  <a:schemeClr val="tx1"/>
                </a:solidFill>
              </a:rPr>
              <a:t>default one Nodes/Slave is </a:t>
            </a:r>
            <a:r>
              <a:rPr lang="en-US" sz="1800" kern="1200" dirty="0" smtClean="0">
                <a:solidFill>
                  <a:schemeClr val="tx1"/>
                </a:solidFill>
              </a:rPr>
              <a:t>configured </a:t>
            </a:r>
            <a:r>
              <a:rPr lang="en-US" sz="1800" kern="1200" dirty="0">
                <a:solidFill>
                  <a:schemeClr val="tx1"/>
                </a:solidFill>
              </a:rPr>
              <a:t>and running in Jenkins Server. </a:t>
            </a:r>
            <a:endParaRPr lang="en-US" sz="1800" kern="1200" dirty="0" smtClean="0">
              <a:solidFill>
                <a:schemeClr val="tx1"/>
              </a:solidFill>
            </a:endParaRPr>
          </a:p>
          <a:p>
            <a:r>
              <a:rPr lang="en-US" sz="1800" kern="1200" dirty="0" smtClean="0">
                <a:solidFill>
                  <a:schemeClr val="tx1"/>
                </a:solidFill>
              </a:rPr>
              <a:t>You </a:t>
            </a:r>
            <a:r>
              <a:rPr lang="en-US" sz="1800" kern="1200" dirty="0">
                <a:solidFill>
                  <a:schemeClr val="tx1"/>
                </a:solidFill>
              </a:rPr>
              <a:t>can add more Nodes/Slave as well using IP address, user name, Password using the ssh/</a:t>
            </a:r>
            <a:r>
              <a:rPr lang="en-US" sz="1800" kern="1200" dirty="0" err="1">
                <a:solidFill>
                  <a:schemeClr val="tx1"/>
                </a:solidFill>
              </a:rPr>
              <a:t>jnlp</a:t>
            </a:r>
            <a:r>
              <a:rPr lang="en-US" sz="1800" kern="1200" dirty="0">
                <a:solidFill>
                  <a:schemeClr val="tx1"/>
                </a:solidFill>
              </a:rPr>
              <a:t>/</a:t>
            </a:r>
            <a:r>
              <a:rPr lang="en-US" sz="1800" kern="1200" dirty="0" err="1">
                <a:solidFill>
                  <a:schemeClr val="tx1"/>
                </a:solidFill>
              </a:rPr>
              <a:t>webstart</a:t>
            </a:r>
            <a:r>
              <a:rPr lang="en-US" sz="1800" kern="1200" dirty="0">
                <a:solidFill>
                  <a:schemeClr val="tx1"/>
                </a:solidFill>
              </a:rPr>
              <a:t> methods.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T</a:t>
            </a:r>
            <a:r>
              <a:rPr lang="en-US" sz="1800" kern="1200" dirty="0" smtClean="0">
                <a:solidFill>
                  <a:schemeClr val="tx1"/>
                </a:solidFill>
              </a:rPr>
              <a:t>he </a:t>
            </a:r>
            <a:r>
              <a:rPr lang="en-US" sz="1800" b="1" u="sng" kern="1200" dirty="0">
                <a:solidFill>
                  <a:schemeClr val="tx1"/>
                </a:solidFill>
              </a:rPr>
              <a:t>master’s job </a:t>
            </a:r>
            <a:r>
              <a:rPr lang="en-US" sz="1800" kern="1200" dirty="0">
                <a:solidFill>
                  <a:schemeClr val="tx1"/>
                </a:solidFill>
              </a:rPr>
              <a:t>is to handle </a:t>
            </a:r>
            <a:r>
              <a:rPr lang="en-US" sz="1800" i="1" kern="1200" dirty="0">
                <a:solidFill>
                  <a:srgbClr val="3333CC"/>
                </a:solidFill>
              </a:rPr>
              <a:t>scheduling build jobs, dispatching builds to the slaves for the actual execution, monitor the slaves (possibly taking them online and offline as required) and recording and presenting the build results. </a:t>
            </a:r>
            <a:r>
              <a:rPr lang="en-US" sz="1800" kern="1200" dirty="0">
                <a:solidFill>
                  <a:schemeClr val="tx1"/>
                </a:solidFill>
              </a:rPr>
              <a:t>Even in a distributed architecture, a master instance of Jenkins can also execute build jobs directly</a:t>
            </a:r>
            <a:r>
              <a:rPr lang="en-US" sz="1800" kern="1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The </a:t>
            </a:r>
            <a:r>
              <a:rPr lang="en-US" sz="1800" b="1" kern="1200" dirty="0">
                <a:solidFill>
                  <a:schemeClr val="tx1"/>
                </a:solidFill>
              </a:rPr>
              <a:t>job of the slaves </a:t>
            </a:r>
            <a:r>
              <a:rPr lang="en-US" sz="1800" kern="1200" dirty="0">
                <a:solidFill>
                  <a:schemeClr val="tx1"/>
                </a:solidFill>
              </a:rPr>
              <a:t>is to do as they are configured in the Jenkins Server, which </a:t>
            </a:r>
            <a:r>
              <a:rPr lang="en-US" sz="1800" kern="1200" dirty="0">
                <a:solidFill>
                  <a:srgbClr val="3333CC"/>
                </a:solidFill>
              </a:rPr>
              <a:t>involves executing build jobs dispatched by the master</a:t>
            </a:r>
            <a:r>
              <a:rPr lang="en-US" sz="1800" kern="1200" dirty="0">
                <a:solidFill>
                  <a:schemeClr val="tx1"/>
                </a:solidFill>
              </a:rPr>
              <a:t>. </a:t>
            </a:r>
            <a:r>
              <a:rPr lang="en-US" sz="1800" kern="1200" dirty="0">
                <a:solidFill>
                  <a:schemeClr val="tx1"/>
                </a:solidFill>
              </a:rPr>
              <a:t>You can configure a project to always run on a particular slave machine, or a particular type of slave machine, or simply let Jenkins pick the next available slave.</a:t>
            </a:r>
            <a:br>
              <a:rPr lang="en-US" sz="1800" kern="12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2228" y="166914"/>
            <a:ext cx="8621485" cy="749300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Jenkins Architecture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13445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0" y="-72571"/>
            <a:ext cx="12192000" cy="6930571"/>
            <a:chOff x="0" y="-72571"/>
            <a:chExt cx="12192000" cy="6930571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0" y="-72571"/>
              <a:ext cx="12192000" cy="6930571"/>
            </a:xfrm>
            <a:prstGeom prst="rect">
              <a:avLst/>
            </a:prstGeom>
            <a:solidFill>
              <a:srgbClr val="238FBE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4872489" y="943681"/>
              <a:ext cx="917575" cy="356306"/>
            </a:xfrm>
            <a:custGeom>
              <a:avLst/>
              <a:gdLst>
                <a:gd name="T0" fmla="*/ 0 w 578"/>
                <a:gd name="T1" fmla="*/ 2147483647 h 202"/>
                <a:gd name="T2" fmla="*/ 2147483647 w 578"/>
                <a:gd name="T3" fmla="*/ 2147483647 h 202"/>
                <a:gd name="T4" fmla="*/ 2147483647 w 578"/>
                <a:gd name="T5" fmla="*/ 2147483647 h 202"/>
                <a:gd name="T6" fmla="*/ 2147483647 w 578"/>
                <a:gd name="T7" fmla="*/ 2147483647 h 202"/>
                <a:gd name="T8" fmla="*/ 2147483647 w 578"/>
                <a:gd name="T9" fmla="*/ 2147483647 h 202"/>
                <a:gd name="T10" fmla="*/ 2147483647 w 578"/>
                <a:gd name="T11" fmla="*/ 2147483647 h 202"/>
                <a:gd name="T12" fmla="*/ 2147483647 w 578"/>
                <a:gd name="T13" fmla="*/ 0 h 202"/>
                <a:gd name="T14" fmla="*/ 2147483647 w 578"/>
                <a:gd name="T15" fmla="*/ 0 h 202"/>
                <a:gd name="T16" fmla="*/ 2147483647 w 578"/>
                <a:gd name="T17" fmla="*/ 2147483647 h 202"/>
                <a:gd name="T18" fmla="*/ 2147483647 w 578"/>
                <a:gd name="T19" fmla="*/ 2147483647 h 202"/>
                <a:gd name="T20" fmla="*/ 2147483647 w 578"/>
                <a:gd name="T21" fmla="*/ 0 h 202"/>
                <a:gd name="T22" fmla="*/ 2147483647 w 578"/>
                <a:gd name="T23" fmla="*/ 0 h 202"/>
                <a:gd name="T24" fmla="*/ 0 w 578"/>
                <a:gd name="T25" fmla="*/ 2147483647 h 2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5745614" y="915460"/>
              <a:ext cx="866775" cy="405694"/>
            </a:xfrm>
            <a:custGeom>
              <a:avLst/>
              <a:gdLst>
                <a:gd name="T0" fmla="*/ 2147483647 w 273"/>
                <a:gd name="T1" fmla="*/ 2147483647 h 115"/>
                <a:gd name="T2" fmla="*/ 2147483647 w 273"/>
                <a:gd name="T3" fmla="*/ 2147483647 h 115"/>
                <a:gd name="T4" fmla="*/ 2147483647 w 273"/>
                <a:gd name="T5" fmla="*/ 2147483647 h 115"/>
                <a:gd name="T6" fmla="*/ 2147483647 w 273"/>
                <a:gd name="T7" fmla="*/ 2147483647 h 115"/>
                <a:gd name="T8" fmla="*/ 2147483647 w 273"/>
                <a:gd name="T9" fmla="*/ 2147483647 h 115"/>
                <a:gd name="T10" fmla="*/ 2147483647 w 273"/>
                <a:gd name="T11" fmla="*/ 2147483647 h 115"/>
                <a:gd name="T12" fmla="*/ 2147483647 w 273"/>
                <a:gd name="T13" fmla="*/ 2147483647 h 115"/>
                <a:gd name="T14" fmla="*/ 2147483647 w 273"/>
                <a:gd name="T15" fmla="*/ 2147483647 h 115"/>
                <a:gd name="T16" fmla="*/ 2147483647 w 273"/>
                <a:gd name="T17" fmla="*/ 2147483647 h 115"/>
                <a:gd name="T18" fmla="*/ 2147483647 w 273"/>
                <a:gd name="T19" fmla="*/ 2147483647 h 115"/>
                <a:gd name="T20" fmla="*/ 2147483647 w 273"/>
                <a:gd name="T21" fmla="*/ 2147483647 h 115"/>
                <a:gd name="T22" fmla="*/ 2147483647 w 273"/>
                <a:gd name="T23" fmla="*/ 2147483647 h 1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6593339" y="943681"/>
              <a:ext cx="669925" cy="356306"/>
            </a:xfrm>
            <a:custGeom>
              <a:avLst/>
              <a:gdLst>
                <a:gd name="T0" fmla="*/ 2147483647 w 422"/>
                <a:gd name="T1" fmla="*/ 0 h 202"/>
                <a:gd name="T2" fmla="*/ 2147483647 w 422"/>
                <a:gd name="T3" fmla="*/ 2147483647 h 202"/>
                <a:gd name="T4" fmla="*/ 2147483647 w 422"/>
                <a:gd name="T5" fmla="*/ 2147483647 h 202"/>
                <a:gd name="T6" fmla="*/ 2147483647 w 422"/>
                <a:gd name="T7" fmla="*/ 2147483647 h 202"/>
                <a:gd name="T8" fmla="*/ 0 w 422"/>
                <a:gd name="T9" fmla="*/ 2147483647 h 202"/>
                <a:gd name="T10" fmla="*/ 2147483647 w 422"/>
                <a:gd name="T11" fmla="*/ 0 h 202"/>
                <a:gd name="T12" fmla="*/ 2147483647 w 422"/>
                <a:gd name="T13" fmla="*/ 0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337916" y="3116056"/>
              <a:ext cx="5602530" cy="1952809"/>
              <a:chOff x="3670064" y="3116056"/>
              <a:chExt cx="4952999" cy="1952809"/>
            </a:xfrm>
          </p:grpSpPr>
          <p:sp>
            <p:nvSpPr>
              <p:cNvPr id="9" name="Line 49"/>
              <p:cNvSpPr>
                <a:spLocks noChangeShapeType="1"/>
              </p:cNvSpPr>
              <p:nvPr/>
            </p:nvSpPr>
            <p:spPr bwMode="auto">
              <a:xfrm>
                <a:off x="3736738" y="4641820"/>
                <a:ext cx="4864100" cy="0"/>
              </a:xfrm>
              <a:prstGeom prst="line">
                <a:avLst/>
              </a:prstGeom>
              <a:noFill/>
              <a:ln w="6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Freeform 50"/>
              <p:cNvSpPr>
                <a:spLocks noEditPoints="1"/>
              </p:cNvSpPr>
              <p:nvPr/>
            </p:nvSpPr>
            <p:spPr bwMode="auto">
              <a:xfrm>
                <a:off x="4622564" y="4010348"/>
                <a:ext cx="111125" cy="165806"/>
              </a:xfrm>
              <a:custGeom>
                <a:avLst/>
                <a:gdLst>
                  <a:gd name="T0" fmla="*/ 2147483647 w 35"/>
                  <a:gd name="T1" fmla="*/ 0 h 47"/>
                  <a:gd name="T2" fmla="*/ 2147483647 w 35"/>
                  <a:gd name="T3" fmla="*/ 2147483647 h 47"/>
                  <a:gd name="T4" fmla="*/ 2147483647 w 35"/>
                  <a:gd name="T5" fmla="*/ 2147483647 h 47"/>
                  <a:gd name="T6" fmla="*/ 2147483647 w 35"/>
                  <a:gd name="T7" fmla="*/ 2147483647 h 47"/>
                  <a:gd name="T8" fmla="*/ 2147483647 w 35"/>
                  <a:gd name="T9" fmla="*/ 2147483647 h 47"/>
                  <a:gd name="T10" fmla="*/ 2147483647 w 35"/>
                  <a:gd name="T11" fmla="*/ 2147483647 h 47"/>
                  <a:gd name="T12" fmla="*/ 0 w 35"/>
                  <a:gd name="T13" fmla="*/ 2147483647 h 47"/>
                  <a:gd name="T14" fmla="*/ 0 w 35"/>
                  <a:gd name="T15" fmla="*/ 0 h 47"/>
                  <a:gd name="T16" fmla="*/ 2147483647 w 35"/>
                  <a:gd name="T17" fmla="*/ 0 h 47"/>
                  <a:gd name="T18" fmla="*/ 2147483647 w 35"/>
                  <a:gd name="T19" fmla="*/ 2147483647 h 47"/>
                  <a:gd name="T20" fmla="*/ 2147483647 w 35"/>
                  <a:gd name="T21" fmla="*/ 2147483647 h 47"/>
                  <a:gd name="T22" fmla="*/ 2147483647 w 35"/>
                  <a:gd name="T23" fmla="*/ 2147483647 h 47"/>
                  <a:gd name="T24" fmla="*/ 2147483647 w 35"/>
                  <a:gd name="T25" fmla="*/ 2147483647 h 47"/>
                  <a:gd name="T26" fmla="*/ 2147483647 w 35"/>
                  <a:gd name="T27" fmla="*/ 2147483647 h 47"/>
                  <a:gd name="T28" fmla="*/ 2147483647 w 35"/>
                  <a:gd name="T29" fmla="*/ 2147483647 h 47"/>
                  <a:gd name="T30" fmla="*/ 2147483647 w 35"/>
                  <a:gd name="T31" fmla="*/ 2147483647 h 47"/>
                  <a:gd name="T32" fmla="*/ 2147483647 w 35"/>
                  <a:gd name="T33" fmla="*/ 2147483647 h 47"/>
                  <a:gd name="T34" fmla="*/ 2147483647 w 35"/>
                  <a:gd name="T35" fmla="*/ 2147483647 h 47"/>
                  <a:gd name="T36" fmla="*/ 2147483647 w 35"/>
                  <a:gd name="T37" fmla="*/ 2147483647 h 47"/>
                  <a:gd name="T38" fmla="*/ 2147483647 w 35"/>
                  <a:gd name="T39" fmla="*/ 2147483647 h 47"/>
                  <a:gd name="T40" fmla="*/ 2147483647 w 35"/>
                  <a:gd name="T41" fmla="*/ 2147483647 h 4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5" h="47">
                    <a:moveTo>
                      <a:pt x="19" y="0"/>
                    </a:moveTo>
                    <a:cubicBezTo>
                      <a:pt x="27" y="0"/>
                      <a:pt x="32" y="5"/>
                      <a:pt x="32" y="12"/>
                    </a:cubicBezTo>
                    <a:cubicBezTo>
                      <a:pt x="32" y="16"/>
                      <a:pt x="29" y="20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30" y="22"/>
                      <a:pt x="35" y="27"/>
                      <a:pt x="35" y="33"/>
                    </a:cubicBezTo>
                    <a:cubicBezTo>
                      <a:pt x="35" y="41"/>
                      <a:pt x="30" y="47"/>
                      <a:pt x="19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9" y="0"/>
                    </a:lnTo>
                    <a:close/>
                    <a:moveTo>
                      <a:pt x="17" y="19"/>
                    </a:moveTo>
                    <a:cubicBezTo>
                      <a:pt x="22" y="19"/>
                      <a:pt x="25" y="16"/>
                      <a:pt x="25" y="13"/>
                    </a:cubicBezTo>
                    <a:cubicBezTo>
                      <a:pt x="25" y="9"/>
                      <a:pt x="22" y="6"/>
                      <a:pt x="1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19"/>
                      <a:pt x="8" y="19"/>
                      <a:pt x="8" y="19"/>
                    </a:cubicBezTo>
                    <a:lnTo>
                      <a:pt x="17" y="19"/>
                    </a:lnTo>
                    <a:close/>
                    <a:moveTo>
                      <a:pt x="19" y="41"/>
                    </a:moveTo>
                    <a:cubicBezTo>
                      <a:pt x="24" y="41"/>
                      <a:pt x="28" y="37"/>
                      <a:pt x="28" y="33"/>
                    </a:cubicBezTo>
                    <a:cubicBezTo>
                      <a:pt x="28" y="28"/>
                      <a:pt x="24" y="25"/>
                      <a:pt x="1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9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Freeform 51"/>
              <p:cNvSpPr>
                <a:spLocks/>
              </p:cNvSpPr>
              <p:nvPr/>
            </p:nvSpPr>
            <p:spPr bwMode="auto">
              <a:xfrm>
                <a:off x="4768614" y="4010348"/>
                <a:ext cx="104775" cy="165806"/>
              </a:xfrm>
              <a:custGeom>
                <a:avLst/>
                <a:gdLst>
                  <a:gd name="T0" fmla="*/ 2147483647 w 66"/>
                  <a:gd name="T1" fmla="*/ 2147483647 h 94"/>
                  <a:gd name="T2" fmla="*/ 2147483647 w 66"/>
                  <a:gd name="T3" fmla="*/ 2147483647 h 94"/>
                  <a:gd name="T4" fmla="*/ 0 w 66"/>
                  <a:gd name="T5" fmla="*/ 2147483647 h 94"/>
                  <a:gd name="T6" fmla="*/ 0 w 66"/>
                  <a:gd name="T7" fmla="*/ 0 h 94"/>
                  <a:gd name="T8" fmla="*/ 2147483647 w 66"/>
                  <a:gd name="T9" fmla="*/ 0 h 94"/>
                  <a:gd name="T10" fmla="*/ 2147483647 w 66"/>
                  <a:gd name="T11" fmla="*/ 2147483647 h 94"/>
                  <a:gd name="T12" fmla="*/ 2147483647 w 66"/>
                  <a:gd name="T13" fmla="*/ 2147483647 h 94"/>
                  <a:gd name="T14" fmla="*/ 2147483647 w 66"/>
                  <a:gd name="T15" fmla="*/ 2147483647 h 94"/>
                  <a:gd name="T16" fmla="*/ 2147483647 w 66"/>
                  <a:gd name="T17" fmla="*/ 2147483647 h 94"/>
                  <a:gd name="T18" fmla="*/ 2147483647 w 66"/>
                  <a:gd name="T19" fmla="*/ 2147483647 h 94"/>
                  <a:gd name="T20" fmla="*/ 2147483647 w 66"/>
                  <a:gd name="T21" fmla="*/ 2147483647 h 94"/>
                  <a:gd name="T22" fmla="*/ 2147483647 w 66"/>
                  <a:gd name="T23" fmla="*/ 2147483647 h 94"/>
                  <a:gd name="T24" fmla="*/ 2147483647 w 66"/>
                  <a:gd name="T25" fmla="*/ 2147483647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94">
                    <a:moveTo>
                      <a:pt x="66" y="80"/>
                    </a:moveTo>
                    <a:lnTo>
                      <a:pt x="66" y="94"/>
                    </a:lnTo>
                    <a:lnTo>
                      <a:pt x="0" y="94"/>
                    </a:lnTo>
                    <a:lnTo>
                      <a:pt x="0" y="0"/>
                    </a:lnTo>
                    <a:lnTo>
                      <a:pt x="64" y="0"/>
                    </a:lnTo>
                    <a:lnTo>
                      <a:pt x="64" y="14"/>
                    </a:lnTo>
                    <a:lnTo>
                      <a:pt x="16" y="14"/>
                    </a:lnTo>
                    <a:lnTo>
                      <a:pt x="16" y="38"/>
                    </a:lnTo>
                    <a:lnTo>
                      <a:pt x="54" y="38"/>
                    </a:lnTo>
                    <a:lnTo>
                      <a:pt x="54" y="52"/>
                    </a:lnTo>
                    <a:lnTo>
                      <a:pt x="16" y="52"/>
                    </a:lnTo>
                    <a:lnTo>
                      <a:pt x="16" y="80"/>
                    </a:lnTo>
                    <a:lnTo>
                      <a:pt x="66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Freeform 52"/>
              <p:cNvSpPr>
                <a:spLocks/>
              </p:cNvSpPr>
              <p:nvPr/>
            </p:nvSpPr>
            <p:spPr bwMode="auto">
              <a:xfrm>
                <a:off x="4898789" y="4010348"/>
                <a:ext cx="136525" cy="165806"/>
              </a:xfrm>
              <a:custGeom>
                <a:avLst/>
                <a:gdLst>
                  <a:gd name="T0" fmla="*/ 2147483647 w 43"/>
                  <a:gd name="T1" fmla="*/ 0 h 47"/>
                  <a:gd name="T2" fmla="*/ 2147483647 w 43"/>
                  <a:gd name="T3" fmla="*/ 2147483647 h 47"/>
                  <a:gd name="T4" fmla="*/ 2147483647 w 43"/>
                  <a:gd name="T5" fmla="*/ 2147483647 h 47"/>
                  <a:gd name="T6" fmla="*/ 2147483647 w 43"/>
                  <a:gd name="T7" fmla="*/ 2147483647 h 47"/>
                  <a:gd name="T8" fmla="*/ 2147483647 w 43"/>
                  <a:gd name="T9" fmla="*/ 2147483647 h 47"/>
                  <a:gd name="T10" fmla="*/ 0 w 43"/>
                  <a:gd name="T11" fmla="*/ 0 h 47"/>
                  <a:gd name="T12" fmla="*/ 2147483647 w 43"/>
                  <a:gd name="T13" fmla="*/ 0 h 47"/>
                  <a:gd name="T14" fmla="*/ 2147483647 w 43"/>
                  <a:gd name="T15" fmla="*/ 2147483647 h 47"/>
                  <a:gd name="T16" fmla="*/ 2147483647 w 43"/>
                  <a:gd name="T17" fmla="*/ 2147483647 h 47"/>
                  <a:gd name="T18" fmla="*/ 2147483647 w 43"/>
                  <a:gd name="T19" fmla="*/ 2147483647 h 47"/>
                  <a:gd name="T20" fmla="*/ 2147483647 w 43"/>
                  <a:gd name="T21" fmla="*/ 2147483647 h 47"/>
                  <a:gd name="T22" fmla="*/ 2147483647 w 43"/>
                  <a:gd name="T23" fmla="*/ 0 h 47"/>
                  <a:gd name="T24" fmla="*/ 2147483647 w 43"/>
                  <a:gd name="T25" fmla="*/ 0 h 4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3" h="47">
                    <a:moveTo>
                      <a:pt x="43" y="0"/>
                    </a:move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6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3" y="16"/>
                      <a:pt x="24" y="14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Freeform 53"/>
              <p:cNvSpPr>
                <a:spLocks noEditPoints="1"/>
              </p:cNvSpPr>
              <p:nvPr/>
            </p:nvSpPr>
            <p:spPr bwMode="auto">
              <a:xfrm>
                <a:off x="5041663" y="4006821"/>
                <a:ext cx="152400" cy="172861"/>
              </a:xfrm>
              <a:custGeom>
                <a:avLst/>
                <a:gdLst>
                  <a:gd name="T0" fmla="*/ 2147483647 w 48"/>
                  <a:gd name="T1" fmla="*/ 0 h 49"/>
                  <a:gd name="T2" fmla="*/ 2147483647 w 48"/>
                  <a:gd name="T3" fmla="*/ 2147483647 h 49"/>
                  <a:gd name="T4" fmla="*/ 2147483647 w 48"/>
                  <a:gd name="T5" fmla="*/ 2147483647 h 49"/>
                  <a:gd name="T6" fmla="*/ 0 w 48"/>
                  <a:gd name="T7" fmla="*/ 2147483647 h 49"/>
                  <a:gd name="T8" fmla="*/ 2147483647 w 48"/>
                  <a:gd name="T9" fmla="*/ 0 h 49"/>
                  <a:gd name="T10" fmla="*/ 2147483647 w 48"/>
                  <a:gd name="T11" fmla="*/ 2147483647 h 49"/>
                  <a:gd name="T12" fmla="*/ 2147483647 w 48"/>
                  <a:gd name="T13" fmla="*/ 2147483647 h 49"/>
                  <a:gd name="T14" fmla="*/ 2147483647 w 48"/>
                  <a:gd name="T15" fmla="*/ 2147483647 h 49"/>
                  <a:gd name="T16" fmla="*/ 2147483647 w 48"/>
                  <a:gd name="T17" fmla="*/ 2147483647 h 49"/>
                  <a:gd name="T18" fmla="*/ 2147483647 w 48"/>
                  <a:gd name="T19" fmla="*/ 2147483647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49">
                    <a:moveTo>
                      <a:pt x="24" y="0"/>
                    </a:moveTo>
                    <a:cubicBezTo>
                      <a:pt x="37" y="0"/>
                      <a:pt x="48" y="10"/>
                      <a:pt x="48" y="24"/>
                    </a:cubicBezTo>
                    <a:cubicBezTo>
                      <a:pt x="48" y="39"/>
                      <a:pt x="37" y="49"/>
                      <a:pt x="24" y="49"/>
                    </a:cubicBezTo>
                    <a:cubicBezTo>
                      <a:pt x="11" y="49"/>
                      <a:pt x="0" y="39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moveTo>
                      <a:pt x="24" y="41"/>
                    </a:moveTo>
                    <a:cubicBezTo>
                      <a:pt x="34" y="41"/>
                      <a:pt x="41" y="35"/>
                      <a:pt x="41" y="24"/>
                    </a:cubicBezTo>
                    <a:cubicBezTo>
                      <a:pt x="41" y="14"/>
                      <a:pt x="34" y="7"/>
                      <a:pt x="24" y="7"/>
                    </a:cubicBezTo>
                    <a:cubicBezTo>
                      <a:pt x="14" y="7"/>
                      <a:pt x="7" y="14"/>
                      <a:pt x="7" y="24"/>
                    </a:cubicBezTo>
                    <a:cubicBezTo>
                      <a:pt x="7" y="35"/>
                      <a:pt x="14" y="41"/>
                      <a:pt x="24" y="4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54"/>
              <p:cNvSpPr>
                <a:spLocks/>
              </p:cNvSpPr>
              <p:nvPr/>
            </p:nvSpPr>
            <p:spPr bwMode="auto">
              <a:xfrm>
                <a:off x="5228989" y="4010348"/>
                <a:ext cx="123825" cy="165806"/>
              </a:xfrm>
              <a:custGeom>
                <a:avLst/>
                <a:gdLst>
                  <a:gd name="T0" fmla="*/ 2147483647 w 39"/>
                  <a:gd name="T1" fmla="*/ 0 h 47"/>
                  <a:gd name="T2" fmla="*/ 2147483647 w 39"/>
                  <a:gd name="T3" fmla="*/ 2147483647 h 47"/>
                  <a:gd name="T4" fmla="*/ 2147483647 w 39"/>
                  <a:gd name="T5" fmla="*/ 2147483647 h 47"/>
                  <a:gd name="T6" fmla="*/ 2147483647 w 39"/>
                  <a:gd name="T7" fmla="*/ 2147483647 h 47"/>
                  <a:gd name="T8" fmla="*/ 2147483647 w 39"/>
                  <a:gd name="T9" fmla="*/ 2147483647 h 47"/>
                  <a:gd name="T10" fmla="*/ 2147483647 w 39"/>
                  <a:gd name="T11" fmla="*/ 2147483647 h 47"/>
                  <a:gd name="T12" fmla="*/ 2147483647 w 39"/>
                  <a:gd name="T13" fmla="*/ 2147483647 h 47"/>
                  <a:gd name="T14" fmla="*/ 2147483647 w 39"/>
                  <a:gd name="T15" fmla="*/ 2147483647 h 47"/>
                  <a:gd name="T16" fmla="*/ 0 w 39"/>
                  <a:gd name="T17" fmla="*/ 2147483647 h 47"/>
                  <a:gd name="T18" fmla="*/ 0 w 39"/>
                  <a:gd name="T19" fmla="*/ 0 h 47"/>
                  <a:gd name="T20" fmla="*/ 2147483647 w 39"/>
                  <a:gd name="T21" fmla="*/ 0 h 47"/>
                  <a:gd name="T22" fmla="*/ 2147483647 w 39"/>
                  <a:gd name="T23" fmla="*/ 2147483647 h 47"/>
                  <a:gd name="T24" fmla="*/ 2147483647 w 39"/>
                  <a:gd name="T25" fmla="*/ 2147483647 h 47"/>
                  <a:gd name="T26" fmla="*/ 2147483647 w 39"/>
                  <a:gd name="T27" fmla="*/ 2147483647 h 47"/>
                  <a:gd name="T28" fmla="*/ 2147483647 w 39"/>
                  <a:gd name="T29" fmla="*/ 2147483647 h 47"/>
                  <a:gd name="T30" fmla="*/ 2147483647 w 39"/>
                  <a:gd name="T31" fmla="*/ 0 h 47"/>
                  <a:gd name="T32" fmla="*/ 2147483647 w 39"/>
                  <a:gd name="T33" fmla="*/ 0 h 4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9" h="47">
                    <a:moveTo>
                      <a:pt x="39" y="0"/>
                    </a:moveTo>
                    <a:cubicBezTo>
                      <a:pt x="39" y="47"/>
                      <a:pt x="39" y="47"/>
                      <a:pt x="39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1" y="18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9"/>
                      <a:pt x="7" y="2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7" y="28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27"/>
                      <a:pt x="32" y="2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Freeform 55"/>
              <p:cNvSpPr>
                <a:spLocks noEditPoints="1"/>
              </p:cNvSpPr>
              <p:nvPr/>
            </p:nvSpPr>
            <p:spPr bwMode="auto">
              <a:xfrm>
                <a:off x="5400438" y="4010348"/>
                <a:ext cx="139700" cy="165806"/>
              </a:xfrm>
              <a:custGeom>
                <a:avLst/>
                <a:gdLst>
                  <a:gd name="T0" fmla="*/ 2147483647 w 44"/>
                  <a:gd name="T1" fmla="*/ 0 h 47"/>
                  <a:gd name="T2" fmla="*/ 2147483647 w 44"/>
                  <a:gd name="T3" fmla="*/ 2147483647 h 47"/>
                  <a:gd name="T4" fmla="*/ 2147483647 w 44"/>
                  <a:gd name="T5" fmla="*/ 2147483647 h 47"/>
                  <a:gd name="T6" fmla="*/ 0 w 44"/>
                  <a:gd name="T7" fmla="*/ 2147483647 h 47"/>
                  <a:gd name="T8" fmla="*/ 0 w 44"/>
                  <a:gd name="T9" fmla="*/ 0 h 47"/>
                  <a:gd name="T10" fmla="*/ 2147483647 w 44"/>
                  <a:gd name="T11" fmla="*/ 0 h 47"/>
                  <a:gd name="T12" fmla="*/ 2147483647 w 44"/>
                  <a:gd name="T13" fmla="*/ 2147483647 h 47"/>
                  <a:gd name="T14" fmla="*/ 2147483647 w 44"/>
                  <a:gd name="T15" fmla="*/ 2147483647 h 47"/>
                  <a:gd name="T16" fmla="*/ 2147483647 w 44"/>
                  <a:gd name="T17" fmla="*/ 2147483647 h 47"/>
                  <a:gd name="T18" fmla="*/ 2147483647 w 44"/>
                  <a:gd name="T19" fmla="*/ 2147483647 h 47"/>
                  <a:gd name="T20" fmla="*/ 2147483647 w 44"/>
                  <a:gd name="T21" fmla="*/ 2147483647 h 47"/>
                  <a:gd name="T22" fmla="*/ 2147483647 w 44"/>
                  <a:gd name="T23" fmla="*/ 2147483647 h 4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" h="47">
                    <a:moveTo>
                      <a:pt x="20" y="0"/>
                    </a:moveTo>
                    <a:cubicBezTo>
                      <a:pt x="33" y="0"/>
                      <a:pt x="44" y="10"/>
                      <a:pt x="44" y="24"/>
                    </a:cubicBezTo>
                    <a:cubicBezTo>
                      <a:pt x="44" y="38"/>
                      <a:pt x="33" y="47"/>
                      <a:pt x="2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29" y="40"/>
                      <a:pt x="36" y="34"/>
                      <a:pt x="36" y="24"/>
                    </a:cubicBezTo>
                    <a:cubicBezTo>
                      <a:pt x="36" y="13"/>
                      <a:pt x="29" y="7"/>
                      <a:pt x="20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40"/>
                      <a:pt x="7" y="40"/>
                      <a:pt x="7" y="40"/>
                    </a:cubicBez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Freeform 56"/>
              <p:cNvSpPr>
                <a:spLocks/>
              </p:cNvSpPr>
              <p:nvPr/>
            </p:nvSpPr>
            <p:spPr bwMode="auto">
              <a:xfrm>
                <a:off x="5622689" y="4010348"/>
                <a:ext cx="117475" cy="165806"/>
              </a:xfrm>
              <a:custGeom>
                <a:avLst/>
                <a:gdLst>
                  <a:gd name="T0" fmla="*/ 2147483647 w 74"/>
                  <a:gd name="T1" fmla="*/ 0 h 94"/>
                  <a:gd name="T2" fmla="*/ 2147483647 w 74"/>
                  <a:gd name="T3" fmla="*/ 2147483647 h 94"/>
                  <a:gd name="T4" fmla="*/ 2147483647 w 74"/>
                  <a:gd name="T5" fmla="*/ 2147483647 h 94"/>
                  <a:gd name="T6" fmla="*/ 2147483647 w 74"/>
                  <a:gd name="T7" fmla="*/ 2147483647 h 94"/>
                  <a:gd name="T8" fmla="*/ 2147483647 w 74"/>
                  <a:gd name="T9" fmla="*/ 2147483647 h 94"/>
                  <a:gd name="T10" fmla="*/ 2147483647 w 74"/>
                  <a:gd name="T11" fmla="*/ 2147483647 h 94"/>
                  <a:gd name="T12" fmla="*/ 0 w 74"/>
                  <a:gd name="T13" fmla="*/ 2147483647 h 94"/>
                  <a:gd name="T14" fmla="*/ 0 w 74"/>
                  <a:gd name="T15" fmla="*/ 0 h 94"/>
                  <a:gd name="T16" fmla="*/ 2147483647 w 74"/>
                  <a:gd name="T17" fmla="*/ 0 h 9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4" h="94">
                    <a:moveTo>
                      <a:pt x="74" y="0"/>
                    </a:moveTo>
                    <a:lnTo>
                      <a:pt x="74" y="14"/>
                    </a:lnTo>
                    <a:lnTo>
                      <a:pt x="44" y="14"/>
                    </a:lnTo>
                    <a:lnTo>
                      <a:pt x="44" y="94"/>
                    </a:lnTo>
                    <a:lnTo>
                      <a:pt x="30" y="94"/>
                    </a:lnTo>
                    <a:lnTo>
                      <a:pt x="3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Freeform 57"/>
              <p:cNvSpPr>
                <a:spLocks/>
              </p:cNvSpPr>
              <p:nvPr/>
            </p:nvSpPr>
            <p:spPr bwMode="auto">
              <a:xfrm>
                <a:off x="5771913" y="4010348"/>
                <a:ext cx="120650" cy="165806"/>
              </a:xfrm>
              <a:custGeom>
                <a:avLst/>
                <a:gdLst>
                  <a:gd name="T0" fmla="*/ 2147483647 w 76"/>
                  <a:gd name="T1" fmla="*/ 0 h 94"/>
                  <a:gd name="T2" fmla="*/ 2147483647 w 76"/>
                  <a:gd name="T3" fmla="*/ 2147483647 h 94"/>
                  <a:gd name="T4" fmla="*/ 2147483647 w 76"/>
                  <a:gd name="T5" fmla="*/ 2147483647 h 94"/>
                  <a:gd name="T6" fmla="*/ 2147483647 w 76"/>
                  <a:gd name="T7" fmla="*/ 2147483647 h 94"/>
                  <a:gd name="T8" fmla="*/ 2147483647 w 76"/>
                  <a:gd name="T9" fmla="*/ 2147483647 h 94"/>
                  <a:gd name="T10" fmla="*/ 2147483647 w 76"/>
                  <a:gd name="T11" fmla="*/ 2147483647 h 94"/>
                  <a:gd name="T12" fmla="*/ 0 w 76"/>
                  <a:gd name="T13" fmla="*/ 2147483647 h 94"/>
                  <a:gd name="T14" fmla="*/ 0 w 76"/>
                  <a:gd name="T15" fmla="*/ 0 h 94"/>
                  <a:gd name="T16" fmla="*/ 2147483647 w 76"/>
                  <a:gd name="T17" fmla="*/ 0 h 94"/>
                  <a:gd name="T18" fmla="*/ 2147483647 w 76"/>
                  <a:gd name="T19" fmla="*/ 2147483647 h 94"/>
                  <a:gd name="T20" fmla="*/ 2147483647 w 76"/>
                  <a:gd name="T21" fmla="*/ 2147483647 h 94"/>
                  <a:gd name="T22" fmla="*/ 2147483647 w 76"/>
                  <a:gd name="T23" fmla="*/ 0 h 94"/>
                  <a:gd name="T24" fmla="*/ 2147483647 w 7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6" h="94">
                    <a:moveTo>
                      <a:pt x="76" y="0"/>
                    </a:moveTo>
                    <a:lnTo>
                      <a:pt x="76" y="94"/>
                    </a:lnTo>
                    <a:lnTo>
                      <a:pt x="60" y="94"/>
                    </a:lnTo>
                    <a:lnTo>
                      <a:pt x="60" y="52"/>
                    </a:lnTo>
                    <a:lnTo>
                      <a:pt x="16" y="52"/>
                    </a:lnTo>
                    <a:lnTo>
                      <a:pt x="16" y="94"/>
                    </a:lnTo>
                    <a:lnTo>
                      <a:pt x="0" y="94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8"/>
                    </a:lnTo>
                    <a:lnTo>
                      <a:pt x="60" y="38"/>
                    </a:lnTo>
                    <a:lnTo>
                      <a:pt x="6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Freeform 58"/>
              <p:cNvSpPr>
                <a:spLocks/>
              </p:cNvSpPr>
              <p:nvPr/>
            </p:nvSpPr>
            <p:spPr bwMode="auto">
              <a:xfrm>
                <a:off x="5937014" y="4010348"/>
                <a:ext cx="104775" cy="165806"/>
              </a:xfrm>
              <a:custGeom>
                <a:avLst/>
                <a:gdLst>
                  <a:gd name="T0" fmla="*/ 2147483647 w 66"/>
                  <a:gd name="T1" fmla="*/ 2147483647 h 94"/>
                  <a:gd name="T2" fmla="*/ 2147483647 w 66"/>
                  <a:gd name="T3" fmla="*/ 2147483647 h 94"/>
                  <a:gd name="T4" fmla="*/ 0 w 66"/>
                  <a:gd name="T5" fmla="*/ 2147483647 h 94"/>
                  <a:gd name="T6" fmla="*/ 0 w 66"/>
                  <a:gd name="T7" fmla="*/ 0 h 94"/>
                  <a:gd name="T8" fmla="*/ 2147483647 w 66"/>
                  <a:gd name="T9" fmla="*/ 0 h 94"/>
                  <a:gd name="T10" fmla="*/ 2147483647 w 66"/>
                  <a:gd name="T11" fmla="*/ 2147483647 h 94"/>
                  <a:gd name="T12" fmla="*/ 2147483647 w 66"/>
                  <a:gd name="T13" fmla="*/ 2147483647 h 94"/>
                  <a:gd name="T14" fmla="*/ 2147483647 w 66"/>
                  <a:gd name="T15" fmla="*/ 2147483647 h 94"/>
                  <a:gd name="T16" fmla="*/ 2147483647 w 66"/>
                  <a:gd name="T17" fmla="*/ 2147483647 h 94"/>
                  <a:gd name="T18" fmla="*/ 2147483647 w 66"/>
                  <a:gd name="T19" fmla="*/ 2147483647 h 94"/>
                  <a:gd name="T20" fmla="*/ 2147483647 w 66"/>
                  <a:gd name="T21" fmla="*/ 2147483647 h 94"/>
                  <a:gd name="T22" fmla="*/ 2147483647 w 66"/>
                  <a:gd name="T23" fmla="*/ 2147483647 h 94"/>
                  <a:gd name="T24" fmla="*/ 2147483647 w 66"/>
                  <a:gd name="T25" fmla="*/ 2147483647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94">
                    <a:moveTo>
                      <a:pt x="66" y="80"/>
                    </a:moveTo>
                    <a:lnTo>
                      <a:pt x="66" y="94"/>
                    </a:lnTo>
                    <a:lnTo>
                      <a:pt x="0" y="94"/>
                    </a:lnTo>
                    <a:lnTo>
                      <a:pt x="0" y="0"/>
                    </a:lnTo>
                    <a:lnTo>
                      <a:pt x="64" y="0"/>
                    </a:lnTo>
                    <a:lnTo>
                      <a:pt x="64" y="14"/>
                    </a:lnTo>
                    <a:lnTo>
                      <a:pt x="16" y="14"/>
                    </a:lnTo>
                    <a:lnTo>
                      <a:pt x="16" y="38"/>
                    </a:lnTo>
                    <a:lnTo>
                      <a:pt x="54" y="38"/>
                    </a:lnTo>
                    <a:lnTo>
                      <a:pt x="54" y="52"/>
                    </a:lnTo>
                    <a:lnTo>
                      <a:pt x="16" y="52"/>
                    </a:lnTo>
                    <a:lnTo>
                      <a:pt x="16" y="80"/>
                    </a:lnTo>
                    <a:lnTo>
                      <a:pt x="66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59"/>
              <p:cNvSpPr>
                <a:spLocks/>
              </p:cNvSpPr>
              <p:nvPr/>
            </p:nvSpPr>
            <p:spPr bwMode="auto">
              <a:xfrm>
                <a:off x="6133863" y="4006821"/>
                <a:ext cx="146050" cy="172861"/>
              </a:xfrm>
              <a:custGeom>
                <a:avLst/>
                <a:gdLst>
                  <a:gd name="T0" fmla="*/ 2147483647 w 46"/>
                  <a:gd name="T1" fmla="*/ 2147483647 h 49"/>
                  <a:gd name="T2" fmla="*/ 2147483647 w 46"/>
                  <a:gd name="T3" fmla="*/ 2147483647 h 49"/>
                  <a:gd name="T4" fmla="*/ 2147483647 w 46"/>
                  <a:gd name="T5" fmla="*/ 2147483647 h 49"/>
                  <a:gd name="T6" fmla="*/ 2147483647 w 46"/>
                  <a:gd name="T7" fmla="*/ 2147483647 h 49"/>
                  <a:gd name="T8" fmla="*/ 2147483647 w 46"/>
                  <a:gd name="T9" fmla="*/ 2147483647 h 49"/>
                  <a:gd name="T10" fmla="*/ 2147483647 w 46"/>
                  <a:gd name="T11" fmla="*/ 2147483647 h 49"/>
                  <a:gd name="T12" fmla="*/ 2147483647 w 46"/>
                  <a:gd name="T13" fmla="*/ 2147483647 h 49"/>
                  <a:gd name="T14" fmla="*/ 0 w 46"/>
                  <a:gd name="T15" fmla="*/ 2147483647 h 49"/>
                  <a:gd name="T16" fmla="*/ 2147483647 w 46"/>
                  <a:gd name="T17" fmla="*/ 0 h 49"/>
                  <a:gd name="T18" fmla="*/ 2147483647 w 46"/>
                  <a:gd name="T19" fmla="*/ 2147483647 h 49"/>
                  <a:gd name="T20" fmla="*/ 2147483647 w 46"/>
                  <a:gd name="T21" fmla="*/ 2147483647 h 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6" h="49">
                    <a:moveTo>
                      <a:pt x="38" y="14"/>
                    </a:moveTo>
                    <a:cubicBezTo>
                      <a:pt x="35" y="10"/>
                      <a:pt x="30" y="7"/>
                      <a:pt x="24" y="7"/>
                    </a:cubicBezTo>
                    <a:cubicBezTo>
                      <a:pt x="14" y="7"/>
                      <a:pt x="7" y="14"/>
                      <a:pt x="7" y="24"/>
                    </a:cubicBezTo>
                    <a:cubicBezTo>
                      <a:pt x="7" y="35"/>
                      <a:pt x="15" y="41"/>
                      <a:pt x="24" y="41"/>
                    </a:cubicBezTo>
                    <a:cubicBezTo>
                      <a:pt x="30" y="41"/>
                      <a:pt x="36" y="38"/>
                      <a:pt x="39" y="33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2" y="43"/>
                      <a:pt x="34" y="49"/>
                      <a:pt x="24" y="49"/>
                    </a:cubicBezTo>
                    <a:cubicBezTo>
                      <a:pt x="11" y="49"/>
                      <a:pt x="0" y="39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3" y="0"/>
                      <a:pt x="41" y="5"/>
                      <a:pt x="45" y="12"/>
                    </a:cubicBezTo>
                    <a:lnTo>
                      <a:pt x="38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 60"/>
              <p:cNvSpPr>
                <a:spLocks noEditPoints="1"/>
              </p:cNvSpPr>
              <p:nvPr/>
            </p:nvSpPr>
            <p:spPr bwMode="auto">
              <a:xfrm>
                <a:off x="6302139" y="4006821"/>
                <a:ext cx="155575" cy="172861"/>
              </a:xfrm>
              <a:custGeom>
                <a:avLst/>
                <a:gdLst>
                  <a:gd name="T0" fmla="*/ 2147483647 w 49"/>
                  <a:gd name="T1" fmla="*/ 0 h 49"/>
                  <a:gd name="T2" fmla="*/ 2147483647 w 49"/>
                  <a:gd name="T3" fmla="*/ 2147483647 h 49"/>
                  <a:gd name="T4" fmla="*/ 2147483647 w 49"/>
                  <a:gd name="T5" fmla="*/ 2147483647 h 49"/>
                  <a:gd name="T6" fmla="*/ 0 w 49"/>
                  <a:gd name="T7" fmla="*/ 2147483647 h 49"/>
                  <a:gd name="T8" fmla="*/ 2147483647 w 49"/>
                  <a:gd name="T9" fmla="*/ 0 h 49"/>
                  <a:gd name="T10" fmla="*/ 2147483647 w 49"/>
                  <a:gd name="T11" fmla="*/ 2147483647 h 49"/>
                  <a:gd name="T12" fmla="*/ 2147483647 w 49"/>
                  <a:gd name="T13" fmla="*/ 2147483647 h 49"/>
                  <a:gd name="T14" fmla="*/ 2147483647 w 49"/>
                  <a:gd name="T15" fmla="*/ 2147483647 h 49"/>
                  <a:gd name="T16" fmla="*/ 2147483647 w 49"/>
                  <a:gd name="T17" fmla="*/ 2147483647 h 49"/>
                  <a:gd name="T18" fmla="*/ 2147483647 w 49"/>
                  <a:gd name="T19" fmla="*/ 2147483647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38" y="0"/>
                      <a:pt x="49" y="10"/>
                      <a:pt x="49" y="24"/>
                    </a:cubicBezTo>
                    <a:cubicBezTo>
                      <a:pt x="49" y="39"/>
                      <a:pt x="38" y="49"/>
                      <a:pt x="24" y="49"/>
                    </a:cubicBezTo>
                    <a:cubicBezTo>
                      <a:pt x="11" y="49"/>
                      <a:pt x="0" y="39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moveTo>
                      <a:pt x="24" y="41"/>
                    </a:moveTo>
                    <a:cubicBezTo>
                      <a:pt x="34" y="41"/>
                      <a:pt x="41" y="35"/>
                      <a:pt x="41" y="24"/>
                    </a:cubicBezTo>
                    <a:cubicBezTo>
                      <a:pt x="41" y="14"/>
                      <a:pt x="34" y="7"/>
                      <a:pt x="24" y="7"/>
                    </a:cubicBezTo>
                    <a:cubicBezTo>
                      <a:pt x="15" y="7"/>
                      <a:pt x="8" y="14"/>
                      <a:pt x="8" y="24"/>
                    </a:cubicBezTo>
                    <a:cubicBezTo>
                      <a:pt x="8" y="35"/>
                      <a:pt x="15" y="41"/>
                      <a:pt x="24" y="4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Freeform 61"/>
              <p:cNvSpPr>
                <a:spLocks/>
              </p:cNvSpPr>
              <p:nvPr/>
            </p:nvSpPr>
            <p:spPr bwMode="auto">
              <a:xfrm>
                <a:off x="6489463" y="4010348"/>
                <a:ext cx="127000" cy="165806"/>
              </a:xfrm>
              <a:custGeom>
                <a:avLst/>
                <a:gdLst>
                  <a:gd name="T0" fmla="*/ 2147483647 w 40"/>
                  <a:gd name="T1" fmla="*/ 0 h 47"/>
                  <a:gd name="T2" fmla="*/ 2147483647 w 40"/>
                  <a:gd name="T3" fmla="*/ 2147483647 h 47"/>
                  <a:gd name="T4" fmla="*/ 2147483647 w 40"/>
                  <a:gd name="T5" fmla="*/ 2147483647 h 47"/>
                  <a:gd name="T6" fmla="*/ 2147483647 w 40"/>
                  <a:gd name="T7" fmla="*/ 2147483647 h 47"/>
                  <a:gd name="T8" fmla="*/ 2147483647 w 40"/>
                  <a:gd name="T9" fmla="*/ 2147483647 h 47"/>
                  <a:gd name="T10" fmla="*/ 2147483647 w 40"/>
                  <a:gd name="T11" fmla="*/ 2147483647 h 47"/>
                  <a:gd name="T12" fmla="*/ 2147483647 w 40"/>
                  <a:gd name="T13" fmla="*/ 2147483647 h 47"/>
                  <a:gd name="T14" fmla="*/ 2147483647 w 40"/>
                  <a:gd name="T15" fmla="*/ 2147483647 h 47"/>
                  <a:gd name="T16" fmla="*/ 0 w 40"/>
                  <a:gd name="T17" fmla="*/ 2147483647 h 47"/>
                  <a:gd name="T18" fmla="*/ 0 w 40"/>
                  <a:gd name="T19" fmla="*/ 0 h 47"/>
                  <a:gd name="T20" fmla="*/ 2147483647 w 40"/>
                  <a:gd name="T21" fmla="*/ 0 h 47"/>
                  <a:gd name="T22" fmla="*/ 2147483647 w 40"/>
                  <a:gd name="T23" fmla="*/ 2147483647 h 47"/>
                  <a:gd name="T24" fmla="*/ 2147483647 w 40"/>
                  <a:gd name="T25" fmla="*/ 2147483647 h 47"/>
                  <a:gd name="T26" fmla="*/ 2147483647 w 40"/>
                  <a:gd name="T27" fmla="*/ 2147483647 h 47"/>
                  <a:gd name="T28" fmla="*/ 2147483647 w 40"/>
                  <a:gd name="T29" fmla="*/ 2147483647 h 47"/>
                  <a:gd name="T30" fmla="*/ 2147483647 w 40"/>
                  <a:gd name="T31" fmla="*/ 0 h 47"/>
                  <a:gd name="T32" fmla="*/ 2147483647 w 40"/>
                  <a:gd name="T33" fmla="*/ 0 h 4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0" h="47">
                    <a:moveTo>
                      <a:pt x="40" y="0"/>
                    </a:moveTo>
                    <a:cubicBezTo>
                      <a:pt x="40" y="47"/>
                      <a:pt x="40" y="47"/>
                      <a:pt x="40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2" y="18"/>
                      <a:pt x="8" y="12"/>
                      <a:pt x="8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9"/>
                      <a:pt x="8" y="2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28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27"/>
                      <a:pt x="32" y="2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 62"/>
              <p:cNvSpPr>
                <a:spLocks/>
              </p:cNvSpPr>
              <p:nvPr/>
            </p:nvSpPr>
            <p:spPr bwMode="auto">
              <a:xfrm>
                <a:off x="6645038" y="4010348"/>
                <a:ext cx="120650" cy="165806"/>
              </a:xfrm>
              <a:custGeom>
                <a:avLst/>
                <a:gdLst>
                  <a:gd name="T0" fmla="*/ 2147483647 w 76"/>
                  <a:gd name="T1" fmla="*/ 0 h 94"/>
                  <a:gd name="T2" fmla="*/ 2147483647 w 76"/>
                  <a:gd name="T3" fmla="*/ 2147483647 h 94"/>
                  <a:gd name="T4" fmla="*/ 2147483647 w 76"/>
                  <a:gd name="T5" fmla="*/ 2147483647 h 94"/>
                  <a:gd name="T6" fmla="*/ 2147483647 w 76"/>
                  <a:gd name="T7" fmla="*/ 2147483647 h 94"/>
                  <a:gd name="T8" fmla="*/ 2147483647 w 76"/>
                  <a:gd name="T9" fmla="*/ 2147483647 h 94"/>
                  <a:gd name="T10" fmla="*/ 2147483647 w 76"/>
                  <a:gd name="T11" fmla="*/ 2147483647 h 94"/>
                  <a:gd name="T12" fmla="*/ 0 w 76"/>
                  <a:gd name="T13" fmla="*/ 2147483647 h 94"/>
                  <a:gd name="T14" fmla="*/ 0 w 76"/>
                  <a:gd name="T15" fmla="*/ 0 h 94"/>
                  <a:gd name="T16" fmla="*/ 2147483647 w 76"/>
                  <a:gd name="T17" fmla="*/ 0 h 9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94">
                    <a:moveTo>
                      <a:pt x="76" y="0"/>
                    </a:moveTo>
                    <a:lnTo>
                      <a:pt x="76" y="14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32" y="94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Freeform 63"/>
              <p:cNvSpPr>
                <a:spLocks noEditPoints="1"/>
              </p:cNvSpPr>
              <p:nvPr/>
            </p:nvSpPr>
            <p:spPr bwMode="auto">
              <a:xfrm>
                <a:off x="6797439" y="4010348"/>
                <a:ext cx="111125" cy="165806"/>
              </a:xfrm>
              <a:custGeom>
                <a:avLst/>
                <a:gdLst>
                  <a:gd name="T0" fmla="*/ 2147483647 w 35"/>
                  <a:gd name="T1" fmla="*/ 2147483647 h 47"/>
                  <a:gd name="T2" fmla="*/ 2147483647 w 35"/>
                  <a:gd name="T3" fmla="*/ 2147483647 h 47"/>
                  <a:gd name="T4" fmla="*/ 2147483647 w 35"/>
                  <a:gd name="T5" fmla="*/ 2147483647 h 47"/>
                  <a:gd name="T6" fmla="*/ 2147483647 w 35"/>
                  <a:gd name="T7" fmla="*/ 2147483647 h 47"/>
                  <a:gd name="T8" fmla="*/ 2147483647 w 35"/>
                  <a:gd name="T9" fmla="*/ 2147483647 h 47"/>
                  <a:gd name="T10" fmla="*/ 0 w 35"/>
                  <a:gd name="T11" fmla="*/ 2147483647 h 47"/>
                  <a:gd name="T12" fmla="*/ 0 w 35"/>
                  <a:gd name="T13" fmla="*/ 0 h 47"/>
                  <a:gd name="T14" fmla="*/ 2147483647 w 35"/>
                  <a:gd name="T15" fmla="*/ 0 h 47"/>
                  <a:gd name="T16" fmla="*/ 2147483647 w 35"/>
                  <a:gd name="T17" fmla="*/ 2147483647 h 47"/>
                  <a:gd name="T18" fmla="*/ 2147483647 w 35"/>
                  <a:gd name="T19" fmla="*/ 2147483647 h 47"/>
                  <a:gd name="T20" fmla="*/ 2147483647 w 35"/>
                  <a:gd name="T21" fmla="*/ 2147483647 h 47"/>
                  <a:gd name="T22" fmla="*/ 2147483647 w 35"/>
                  <a:gd name="T23" fmla="*/ 2147483647 h 47"/>
                  <a:gd name="T24" fmla="*/ 2147483647 w 35"/>
                  <a:gd name="T25" fmla="*/ 2147483647 h 47"/>
                  <a:gd name="T26" fmla="*/ 2147483647 w 35"/>
                  <a:gd name="T27" fmla="*/ 2147483647 h 47"/>
                  <a:gd name="T28" fmla="*/ 2147483647 w 35"/>
                  <a:gd name="T29" fmla="*/ 2147483647 h 47"/>
                  <a:gd name="T30" fmla="*/ 2147483647 w 35"/>
                  <a:gd name="T31" fmla="*/ 2147483647 h 47"/>
                  <a:gd name="T32" fmla="*/ 2147483647 w 35"/>
                  <a:gd name="T33" fmla="*/ 2147483647 h 47"/>
                  <a:gd name="T34" fmla="*/ 2147483647 w 35"/>
                  <a:gd name="T35" fmla="*/ 2147483647 h 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47">
                    <a:moveTo>
                      <a:pt x="26" y="47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6" y="0"/>
                      <a:pt x="33" y="6"/>
                      <a:pt x="33" y="15"/>
                    </a:cubicBezTo>
                    <a:cubicBezTo>
                      <a:pt x="33" y="22"/>
                      <a:pt x="30" y="26"/>
                      <a:pt x="24" y="29"/>
                    </a:cubicBezTo>
                    <a:cubicBezTo>
                      <a:pt x="35" y="47"/>
                      <a:pt x="35" y="47"/>
                      <a:pt x="35" y="47"/>
                    </a:cubicBezTo>
                    <a:lnTo>
                      <a:pt x="26" y="47"/>
                    </a:lnTo>
                    <a:close/>
                    <a:moveTo>
                      <a:pt x="16" y="24"/>
                    </a:moveTo>
                    <a:cubicBezTo>
                      <a:pt x="22" y="24"/>
                      <a:pt x="25" y="20"/>
                      <a:pt x="25" y="15"/>
                    </a:cubicBezTo>
                    <a:cubicBezTo>
                      <a:pt x="25" y="10"/>
                      <a:pt x="22" y="7"/>
                      <a:pt x="1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Freeform 64"/>
              <p:cNvSpPr>
                <a:spLocks noEditPoints="1"/>
              </p:cNvSpPr>
              <p:nvPr/>
            </p:nvSpPr>
            <p:spPr bwMode="auto">
              <a:xfrm>
                <a:off x="6927613" y="4010348"/>
                <a:ext cx="146050" cy="165806"/>
              </a:xfrm>
              <a:custGeom>
                <a:avLst/>
                <a:gdLst>
                  <a:gd name="T0" fmla="*/ 2147483647 w 46"/>
                  <a:gd name="T1" fmla="*/ 2147483647 h 47"/>
                  <a:gd name="T2" fmla="*/ 2147483647 w 46"/>
                  <a:gd name="T3" fmla="*/ 2147483647 h 47"/>
                  <a:gd name="T4" fmla="*/ 2147483647 w 46"/>
                  <a:gd name="T5" fmla="*/ 2147483647 h 47"/>
                  <a:gd name="T6" fmla="*/ 0 w 46"/>
                  <a:gd name="T7" fmla="*/ 2147483647 h 47"/>
                  <a:gd name="T8" fmla="*/ 2147483647 w 46"/>
                  <a:gd name="T9" fmla="*/ 0 h 47"/>
                  <a:gd name="T10" fmla="*/ 2147483647 w 46"/>
                  <a:gd name="T11" fmla="*/ 0 h 47"/>
                  <a:gd name="T12" fmla="*/ 2147483647 w 46"/>
                  <a:gd name="T13" fmla="*/ 2147483647 h 47"/>
                  <a:gd name="T14" fmla="*/ 2147483647 w 46"/>
                  <a:gd name="T15" fmla="*/ 2147483647 h 47"/>
                  <a:gd name="T16" fmla="*/ 2147483647 w 46"/>
                  <a:gd name="T17" fmla="*/ 2147483647 h 47"/>
                  <a:gd name="T18" fmla="*/ 2147483647 w 46"/>
                  <a:gd name="T19" fmla="*/ 2147483647 h 47"/>
                  <a:gd name="T20" fmla="*/ 2147483647 w 46"/>
                  <a:gd name="T21" fmla="*/ 2147483647 h 47"/>
                  <a:gd name="T22" fmla="*/ 2147483647 w 46"/>
                  <a:gd name="T23" fmla="*/ 2147483647 h 47"/>
                  <a:gd name="T24" fmla="*/ 2147483647 w 46"/>
                  <a:gd name="T25" fmla="*/ 2147483647 h 47"/>
                  <a:gd name="T26" fmla="*/ 2147483647 w 46"/>
                  <a:gd name="T27" fmla="*/ 2147483647 h 47"/>
                  <a:gd name="T28" fmla="*/ 2147483647 w 46"/>
                  <a:gd name="T29" fmla="*/ 2147483647 h 47"/>
                  <a:gd name="T30" fmla="*/ 2147483647 w 46"/>
                  <a:gd name="T31" fmla="*/ 2147483647 h 4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47">
                    <a:moveTo>
                      <a:pt x="34" y="36"/>
                    </a:moveTo>
                    <a:cubicBezTo>
                      <a:pt x="12" y="36"/>
                      <a:pt x="12" y="36"/>
                      <a:pt x="12" y="3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38" y="47"/>
                      <a:pt x="38" y="47"/>
                      <a:pt x="38" y="47"/>
                    </a:cubicBezTo>
                    <a:lnTo>
                      <a:pt x="34" y="36"/>
                    </a:lnTo>
                    <a:close/>
                    <a:moveTo>
                      <a:pt x="31" y="30"/>
                    </a:move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2" y="13"/>
                      <a:pt x="21" y="15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31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Freeform 65"/>
              <p:cNvSpPr>
                <a:spLocks/>
              </p:cNvSpPr>
              <p:nvPr/>
            </p:nvSpPr>
            <p:spPr bwMode="auto">
              <a:xfrm>
                <a:off x="7086363" y="4006821"/>
                <a:ext cx="146050" cy="172861"/>
              </a:xfrm>
              <a:custGeom>
                <a:avLst/>
                <a:gdLst>
                  <a:gd name="T0" fmla="*/ 2147483647 w 46"/>
                  <a:gd name="T1" fmla="*/ 2147483647 h 49"/>
                  <a:gd name="T2" fmla="*/ 2147483647 w 46"/>
                  <a:gd name="T3" fmla="*/ 2147483647 h 49"/>
                  <a:gd name="T4" fmla="*/ 2147483647 w 46"/>
                  <a:gd name="T5" fmla="*/ 2147483647 h 49"/>
                  <a:gd name="T6" fmla="*/ 2147483647 w 46"/>
                  <a:gd name="T7" fmla="*/ 2147483647 h 49"/>
                  <a:gd name="T8" fmla="*/ 2147483647 w 46"/>
                  <a:gd name="T9" fmla="*/ 2147483647 h 49"/>
                  <a:gd name="T10" fmla="*/ 2147483647 w 46"/>
                  <a:gd name="T11" fmla="*/ 2147483647 h 49"/>
                  <a:gd name="T12" fmla="*/ 2147483647 w 46"/>
                  <a:gd name="T13" fmla="*/ 2147483647 h 49"/>
                  <a:gd name="T14" fmla="*/ 0 w 46"/>
                  <a:gd name="T15" fmla="*/ 2147483647 h 49"/>
                  <a:gd name="T16" fmla="*/ 2147483647 w 46"/>
                  <a:gd name="T17" fmla="*/ 0 h 49"/>
                  <a:gd name="T18" fmla="*/ 2147483647 w 46"/>
                  <a:gd name="T19" fmla="*/ 2147483647 h 49"/>
                  <a:gd name="T20" fmla="*/ 2147483647 w 46"/>
                  <a:gd name="T21" fmla="*/ 2147483647 h 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6" h="49">
                    <a:moveTo>
                      <a:pt x="37" y="14"/>
                    </a:moveTo>
                    <a:cubicBezTo>
                      <a:pt x="35" y="10"/>
                      <a:pt x="29" y="7"/>
                      <a:pt x="24" y="7"/>
                    </a:cubicBezTo>
                    <a:cubicBezTo>
                      <a:pt x="14" y="7"/>
                      <a:pt x="7" y="14"/>
                      <a:pt x="7" y="24"/>
                    </a:cubicBezTo>
                    <a:cubicBezTo>
                      <a:pt x="7" y="35"/>
                      <a:pt x="14" y="41"/>
                      <a:pt x="24" y="41"/>
                    </a:cubicBezTo>
                    <a:cubicBezTo>
                      <a:pt x="30" y="41"/>
                      <a:pt x="36" y="38"/>
                      <a:pt x="38" y="33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2" y="43"/>
                      <a:pt x="33" y="49"/>
                      <a:pt x="24" y="49"/>
                    </a:cubicBezTo>
                    <a:cubicBezTo>
                      <a:pt x="10" y="49"/>
                      <a:pt x="0" y="39"/>
                      <a:pt x="0" y="24"/>
                    </a:cubicBezTo>
                    <a:cubicBezTo>
                      <a:pt x="0" y="10"/>
                      <a:pt x="10" y="0"/>
                      <a:pt x="24" y="0"/>
                    </a:cubicBezTo>
                    <a:cubicBezTo>
                      <a:pt x="33" y="0"/>
                      <a:pt x="41" y="5"/>
                      <a:pt x="45" y="12"/>
                    </a:cubicBezTo>
                    <a:lnTo>
                      <a:pt x="37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Freeform 66"/>
              <p:cNvSpPr>
                <a:spLocks/>
              </p:cNvSpPr>
              <p:nvPr/>
            </p:nvSpPr>
            <p:spPr bwMode="auto">
              <a:xfrm>
                <a:off x="7248288" y="4010348"/>
                <a:ext cx="120650" cy="165806"/>
              </a:xfrm>
              <a:custGeom>
                <a:avLst/>
                <a:gdLst>
                  <a:gd name="T0" fmla="*/ 2147483647 w 76"/>
                  <a:gd name="T1" fmla="*/ 0 h 94"/>
                  <a:gd name="T2" fmla="*/ 2147483647 w 76"/>
                  <a:gd name="T3" fmla="*/ 2147483647 h 94"/>
                  <a:gd name="T4" fmla="*/ 2147483647 w 76"/>
                  <a:gd name="T5" fmla="*/ 2147483647 h 94"/>
                  <a:gd name="T6" fmla="*/ 2147483647 w 76"/>
                  <a:gd name="T7" fmla="*/ 2147483647 h 94"/>
                  <a:gd name="T8" fmla="*/ 2147483647 w 76"/>
                  <a:gd name="T9" fmla="*/ 2147483647 h 94"/>
                  <a:gd name="T10" fmla="*/ 2147483647 w 76"/>
                  <a:gd name="T11" fmla="*/ 2147483647 h 94"/>
                  <a:gd name="T12" fmla="*/ 0 w 76"/>
                  <a:gd name="T13" fmla="*/ 2147483647 h 94"/>
                  <a:gd name="T14" fmla="*/ 0 w 76"/>
                  <a:gd name="T15" fmla="*/ 0 h 94"/>
                  <a:gd name="T16" fmla="*/ 2147483647 w 76"/>
                  <a:gd name="T17" fmla="*/ 0 h 9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94">
                    <a:moveTo>
                      <a:pt x="76" y="0"/>
                    </a:moveTo>
                    <a:lnTo>
                      <a:pt x="76" y="14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30" y="94"/>
                    </a:lnTo>
                    <a:lnTo>
                      <a:pt x="3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Freeform 67"/>
              <p:cNvSpPr>
                <a:spLocks/>
              </p:cNvSpPr>
              <p:nvPr/>
            </p:nvSpPr>
            <p:spPr bwMode="auto">
              <a:xfrm>
                <a:off x="5997339" y="3288916"/>
                <a:ext cx="60325" cy="98778"/>
              </a:xfrm>
              <a:custGeom>
                <a:avLst/>
                <a:gdLst>
                  <a:gd name="T0" fmla="*/ 2147483647 w 19"/>
                  <a:gd name="T1" fmla="*/ 2147483647 h 28"/>
                  <a:gd name="T2" fmla="*/ 2147483647 w 19"/>
                  <a:gd name="T3" fmla="*/ 2147483647 h 28"/>
                  <a:gd name="T4" fmla="*/ 2147483647 w 19"/>
                  <a:gd name="T5" fmla="*/ 2147483647 h 28"/>
                  <a:gd name="T6" fmla="*/ 2147483647 w 19"/>
                  <a:gd name="T7" fmla="*/ 2147483647 h 28"/>
                  <a:gd name="T8" fmla="*/ 2147483647 w 19"/>
                  <a:gd name="T9" fmla="*/ 2147483647 h 28"/>
                  <a:gd name="T10" fmla="*/ 2147483647 w 19"/>
                  <a:gd name="T11" fmla="*/ 2147483647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17" y="13"/>
                    </a:moveTo>
                    <a:cubicBezTo>
                      <a:pt x="17" y="13"/>
                      <a:pt x="12" y="0"/>
                      <a:pt x="5" y="9"/>
                    </a:cubicBezTo>
                    <a:cubicBezTo>
                      <a:pt x="5" y="9"/>
                      <a:pt x="0" y="13"/>
                      <a:pt x="8" y="25"/>
                    </a:cubicBezTo>
                    <a:cubicBezTo>
                      <a:pt x="8" y="25"/>
                      <a:pt x="10" y="28"/>
                      <a:pt x="13" y="26"/>
                    </a:cubicBezTo>
                    <a:cubicBezTo>
                      <a:pt x="13" y="26"/>
                      <a:pt x="16" y="26"/>
                      <a:pt x="14" y="21"/>
                    </a:cubicBezTo>
                    <a:cubicBezTo>
                      <a:pt x="14" y="21"/>
                      <a:pt x="19" y="21"/>
                      <a:pt x="17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Freeform 68"/>
              <p:cNvSpPr>
                <a:spLocks/>
              </p:cNvSpPr>
              <p:nvPr/>
            </p:nvSpPr>
            <p:spPr bwMode="auto">
              <a:xfrm>
                <a:off x="7915039" y="3271278"/>
                <a:ext cx="60325" cy="95250"/>
              </a:xfrm>
              <a:custGeom>
                <a:avLst/>
                <a:gdLst>
                  <a:gd name="T0" fmla="*/ 2147483647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2147483647 h 27"/>
                  <a:gd name="T6" fmla="*/ 2147483647 w 19"/>
                  <a:gd name="T7" fmla="*/ 2147483647 h 27"/>
                  <a:gd name="T8" fmla="*/ 2147483647 w 19"/>
                  <a:gd name="T9" fmla="*/ 2147483647 h 27"/>
                  <a:gd name="T10" fmla="*/ 2147483647 w 19"/>
                  <a:gd name="T11" fmla="*/ 2147483647 h 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7">
                    <a:moveTo>
                      <a:pt x="16" y="12"/>
                    </a:moveTo>
                    <a:cubicBezTo>
                      <a:pt x="16" y="12"/>
                      <a:pt x="12" y="0"/>
                      <a:pt x="4" y="8"/>
                    </a:cubicBezTo>
                    <a:cubicBezTo>
                      <a:pt x="4" y="8"/>
                      <a:pt x="0" y="12"/>
                      <a:pt x="8" y="24"/>
                    </a:cubicBezTo>
                    <a:cubicBezTo>
                      <a:pt x="8" y="24"/>
                      <a:pt x="10" y="27"/>
                      <a:pt x="12" y="26"/>
                    </a:cubicBezTo>
                    <a:cubicBezTo>
                      <a:pt x="12" y="26"/>
                      <a:pt x="16" y="25"/>
                      <a:pt x="14" y="21"/>
                    </a:cubicBezTo>
                    <a:cubicBezTo>
                      <a:pt x="14" y="21"/>
                      <a:pt x="19" y="20"/>
                      <a:pt x="16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Freeform 69"/>
              <p:cNvSpPr>
                <a:spLocks noEditPoints="1"/>
              </p:cNvSpPr>
              <p:nvPr/>
            </p:nvSpPr>
            <p:spPr bwMode="auto">
              <a:xfrm>
                <a:off x="3670064" y="3253640"/>
                <a:ext cx="1362075" cy="723194"/>
              </a:xfrm>
              <a:custGeom>
                <a:avLst/>
                <a:gdLst>
                  <a:gd name="T0" fmla="*/ 2147483647 w 429"/>
                  <a:gd name="T1" fmla="*/ 2147483647 h 205"/>
                  <a:gd name="T2" fmla="*/ 2147483647 w 429"/>
                  <a:gd name="T3" fmla="*/ 2147483647 h 205"/>
                  <a:gd name="T4" fmla="*/ 2147483647 w 429"/>
                  <a:gd name="T5" fmla="*/ 2147483647 h 205"/>
                  <a:gd name="T6" fmla="*/ 2147483647 w 429"/>
                  <a:gd name="T7" fmla="*/ 2147483647 h 205"/>
                  <a:gd name="T8" fmla="*/ 2147483647 w 429"/>
                  <a:gd name="T9" fmla="*/ 2147483647 h 205"/>
                  <a:gd name="T10" fmla="*/ 2147483647 w 429"/>
                  <a:gd name="T11" fmla="*/ 2147483647 h 205"/>
                  <a:gd name="T12" fmla="*/ 2147483647 w 429"/>
                  <a:gd name="T13" fmla="*/ 2147483647 h 205"/>
                  <a:gd name="T14" fmla="*/ 2147483647 w 429"/>
                  <a:gd name="T15" fmla="*/ 2147483647 h 205"/>
                  <a:gd name="T16" fmla="*/ 2147483647 w 429"/>
                  <a:gd name="T17" fmla="*/ 2147483647 h 205"/>
                  <a:gd name="T18" fmla="*/ 2147483647 w 429"/>
                  <a:gd name="T19" fmla="*/ 2147483647 h 205"/>
                  <a:gd name="T20" fmla="*/ 2147483647 w 429"/>
                  <a:gd name="T21" fmla="*/ 2147483647 h 205"/>
                  <a:gd name="T22" fmla="*/ 2147483647 w 429"/>
                  <a:gd name="T23" fmla="*/ 2147483647 h 205"/>
                  <a:gd name="T24" fmla="*/ 2147483647 w 429"/>
                  <a:gd name="T25" fmla="*/ 2147483647 h 205"/>
                  <a:gd name="T26" fmla="*/ 2147483647 w 429"/>
                  <a:gd name="T27" fmla="*/ 2147483647 h 205"/>
                  <a:gd name="T28" fmla="*/ 2147483647 w 429"/>
                  <a:gd name="T29" fmla="*/ 2147483647 h 205"/>
                  <a:gd name="T30" fmla="*/ 2147483647 w 429"/>
                  <a:gd name="T31" fmla="*/ 2147483647 h 205"/>
                  <a:gd name="T32" fmla="*/ 2147483647 w 429"/>
                  <a:gd name="T33" fmla="*/ 2147483647 h 205"/>
                  <a:gd name="T34" fmla="*/ 2147483647 w 429"/>
                  <a:gd name="T35" fmla="*/ 2147483647 h 205"/>
                  <a:gd name="T36" fmla="*/ 2147483647 w 429"/>
                  <a:gd name="T37" fmla="*/ 2147483647 h 205"/>
                  <a:gd name="T38" fmla="*/ 2147483647 w 429"/>
                  <a:gd name="T39" fmla="*/ 2147483647 h 205"/>
                  <a:gd name="T40" fmla="*/ 2147483647 w 429"/>
                  <a:gd name="T41" fmla="*/ 2147483647 h 205"/>
                  <a:gd name="T42" fmla="*/ 2147483647 w 429"/>
                  <a:gd name="T43" fmla="*/ 2147483647 h 205"/>
                  <a:gd name="T44" fmla="*/ 2147483647 w 429"/>
                  <a:gd name="T45" fmla="*/ 2147483647 h 205"/>
                  <a:gd name="T46" fmla="*/ 2147483647 w 429"/>
                  <a:gd name="T47" fmla="*/ 2147483647 h 205"/>
                  <a:gd name="T48" fmla="*/ 2147483647 w 429"/>
                  <a:gd name="T49" fmla="*/ 2147483647 h 205"/>
                  <a:gd name="T50" fmla="*/ 2147483647 w 429"/>
                  <a:gd name="T51" fmla="*/ 2147483647 h 205"/>
                  <a:gd name="T52" fmla="*/ 2147483647 w 429"/>
                  <a:gd name="T53" fmla="*/ 2147483647 h 205"/>
                  <a:gd name="T54" fmla="*/ 2147483647 w 429"/>
                  <a:gd name="T55" fmla="*/ 2147483647 h 205"/>
                  <a:gd name="T56" fmla="*/ 2147483647 w 429"/>
                  <a:gd name="T57" fmla="*/ 2147483647 h 205"/>
                  <a:gd name="T58" fmla="*/ 2147483647 w 429"/>
                  <a:gd name="T59" fmla="*/ 2147483647 h 205"/>
                  <a:gd name="T60" fmla="*/ 2147483647 w 429"/>
                  <a:gd name="T61" fmla="*/ 2147483647 h 205"/>
                  <a:gd name="T62" fmla="*/ 2147483647 w 429"/>
                  <a:gd name="T63" fmla="*/ 2147483647 h 205"/>
                  <a:gd name="T64" fmla="*/ 2147483647 w 429"/>
                  <a:gd name="T65" fmla="*/ 2147483647 h 205"/>
                  <a:gd name="T66" fmla="*/ 2147483647 w 429"/>
                  <a:gd name="T67" fmla="*/ 2147483647 h 205"/>
                  <a:gd name="T68" fmla="*/ 2147483647 w 429"/>
                  <a:gd name="T69" fmla="*/ 2147483647 h 205"/>
                  <a:gd name="T70" fmla="*/ 2147483647 w 429"/>
                  <a:gd name="T71" fmla="*/ 2147483647 h 205"/>
                  <a:gd name="T72" fmla="*/ 2147483647 w 429"/>
                  <a:gd name="T73" fmla="*/ 2147483647 h 205"/>
                  <a:gd name="T74" fmla="*/ 2147483647 w 429"/>
                  <a:gd name="T75" fmla="*/ 2147483647 h 205"/>
                  <a:gd name="T76" fmla="*/ 2147483647 w 429"/>
                  <a:gd name="T77" fmla="*/ 2147483647 h 205"/>
                  <a:gd name="T78" fmla="*/ 2147483647 w 429"/>
                  <a:gd name="T79" fmla="*/ 2147483647 h 205"/>
                  <a:gd name="T80" fmla="*/ 2147483647 w 429"/>
                  <a:gd name="T81" fmla="*/ 2147483647 h 205"/>
                  <a:gd name="T82" fmla="*/ 2147483647 w 429"/>
                  <a:gd name="T83" fmla="*/ 2147483647 h 205"/>
                  <a:gd name="T84" fmla="*/ 2147483647 w 429"/>
                  <a:gd name="T85" fmla="*/ 2147483647 h 205"/>
                  <a:gd name="T86" fmla="*/ 2147483647 w 429"/>
                  <a:gd name="T87" fmla="*/ 2147483647 h 205"/>
                  <a:gd name="T88" fmla="*/ 2147483647 w 429"/>
                  <a:gd name="T89" fmla="*/ 2147483647 h 205"/>
                  <a:gd name="T90" fmla="*/ 2147483647 w 429"/>
                  <a:gd name="T91" fmla="*/ 2147483647 h 20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29" h="205">
                    <a:moveTo>
                      <a:pt x="406" y="144"/>
                    </a:moveTo>
                    <a:cubicBezTo>
                      <a:pt x="379" y="136"/>
                      <a:pt x="375" y="112"/>
                      <a:pt x="377" y="95"/>
                    </a:cubicBezTo>
                    <a:cubicBezTo>
                      <a:pt x="424" y="52"/>
                      <a:pt x="429" y="20"/>
                      <a:pt x="429" y="20"/>
                    </a:cubicBezTo>
                    <a:cubicBezTo>
                      <a:pt x="426" y="0"/>
                      <a:pt x="397" y="31"/>
                      <a:pt x="397" y="31"/>
                    </a:cubicBezTo>
                    <a:cubicBezTo>
                      <a:pt x="377" y="56"/>
                      <a:pt x="370" y="77"/>
                      <a:pt x="368" y="93"/>
                    </a:cubicBezTo>
                    <a:cubicBezTo>
                      <a:pt x="318" y="141"/>
                      <a:pt x="275" y="150"/>
                      <a:pt x="275" y="150"/>
                    </a:cubicBezTo>
                    <a:cubicBezTo>
                      <a:pt x="253" y="157"/>
                      <a:pt x="237" y="147"/>
                      <a:pt x="235" y="134"/>
                    </a:cubicBezTo>
                    <a:cubicBezTo>
                      <a:pt x="247" y="128"/>
                      <a:pt x="253" y="122"/>
                      <a:pt x="253" y="122"/>
                    </a:cubicBezTo>
                    <a:cubicBezTo>
                      <a:pt x="267" y="112"/>
                      <a:pt x="259" y="105"/>
                      <a:pt x="259" y="105"/>
                    </a:cubicBezTo>
                    <a:cubicBezTo>
                      <a:pt x="240" y="87"/>
                      <a:pt x="228" y="123"/>
                      <a:pt x="228" y="123"/>
                    </a:cubicBezTo>
                    <a:cubicBezTo>
                      <a:pt x="228" y="126"/>
                      <a:pt x="228" y="128"/>
                      <a:pt x="228" y="130"/>
                    </a:cubicBezTo>
                    <a:cubicBezTo>
                      <a:pt x="204" y="142"/>
                      <a:pt x="183" y="143"/>
                      <a:pt x="183" y="143"/>
                    </a:cubicBezTo>
                    <a:cubicBezTo>
                      <a:pt x="113" y="141"/>
                      <a:pt x="79" y="102"/>
                      <a:pt x="79" y="102"/>
                    </a:cubicBezTo>
                    <a:cubicBezTo>
                      <a:pt x="117" y="82"/>
                      <a:pt x="132" y="47"/>
                      <a:pt x="132" y="47"/>
                    </a:cubicBezTo>
                    <a:cubicBezTo>
                      <a:pt x="138" y="28"/>
                      <a:pt x="121" y="29"/>
                      <a:pt x="121" y="29"/>
                    </a:cubicBezTo>
                    <a:cubicBezTo>
                      <a:pt x="59" y="36"/>
                      <a:pt x="17" y="143"/>
                      <a:pt x="17" y="143"/>
                    </a:cubicBezTo>
                    <a:cubicBezTo>
                      <a:pt x="0" y="191"/>
                      <a:pt x="23" y="198"/>
                      <a:pt x="23" y="198"/>
                    </a:cubicBezTo>
                    <a:cubicBezTo>
                      <a:pt x="42" y="205"/>
                      <a:pt x="64" y="117"/>
                      <a:pt x="64" y="117"/>
                    </a:cubicBezTo>
                    <a:cubicBezTo>
                      <a:pt x="65" y="105"/>
                      <a:pt x="69" y="108"/>
                      <a:pt x="69" y="108"/>
                    </a:cubicBezTo>
                    <a:cubicBezTo>
                      <a:pt x="71" y="113"/>
                      <a:pt x="99" y="130"/>
                      <a:pt x="99" y="130"/>
                    </a:cubicBezTo>
                    <a:cubicBezTo>
                      <a:pt x="157" y="160"/>
                      <a:pt x="202" y="150"/>
                      <a:pt x="227" y="138"/>
                    </a:cubicBezTo>
                    <a:cubicBezTo>
                      <a:pt x="231" y="184"/>
                      <a:pt x="307" y="145"/>
                      <a:pt x="307" y="145"/>
                    </a:cubicBezTo>
                    <a:cubicBezTo>
                      <a:pt x="332" y="130"/>
                      <a:pt x="352" y="116"/>
                      <a:pt x="368" y="102"/>
                    </a:cubicBezTo>
                    <a:cubicBezTo>
                      <a:pt x="369" y="123"/>
                      <a:pt x="379" y="136"/>
                      <a:pt x="379" y="136"/>
                    </a:cubicBezTo>
                    <a:cubicBezTo>
                      <a:pt x="396" y="154"/>
                      <a:pt x="404" y="150"/>
                      <a:pt x="404" y="150"/>
                    </a:cubicBezTo>
                    <a:cubicBezTo>
                      <a:pt x="410" y="146"/>
                      <a:pt x="406" y="144"/>
                      <a:pt x="406" y="144"/>
                    </a:cubicBezTo>
                    <a:moveTo>
                      <a:pt x="380" y="76"/>
                    </a:moveTo>
                    <a:cubicBezTo>
                      <a:pt x="402" y="28"/>
                      <a:pt x="417" y="23"/>
                      <a:pt x="417" y="23"/>
                    </a:cubicBezTo>
                    <a:cubicBezTo>
                      <a:pt x="428" y="19"/>
                      <a:pt x="410" y="47"/>
                      <a:pt x="410" y="47"/>
                    </a:cubicBezTo>
                    <a:cubicBezTo>
                      <a:pt x="399" y="61"/>
                      <a:pt x="389" y="73"/>
                      <a:pt x="378" y="84"/>
                    </a:cubicBezTo>
                    <a:cubicBezTo>
                      <a:pt x="379" y="79"/>
                      <a:pt x="380" y="76"/>
                      <a:pt x="380" y="76"/>
                    </a:cubicBezTo>
                    <a:moveTo>
                      <a:pt x="237" y="123"/>
                    </a:moveTo>
                    <a:cubicBezTo>
                      <a:pt x="246" y="106"/>
                      <a:pt x="253" y="111"/>
                      <a:pt x="253" y="111"/>
                    </a:cubicBezTo>
                    <a:cubicBezTo>
                      <a:pt x="248" y="116"/>
                      <a:pt x="242" y="121"/>
                      <a:pt x="236" y="125"/>
                    </a:cubicBezTo>
                    <a:cubicBezTo>
                      <a:pt x="237" y="124"/>
                      <a:pt x="237" y="123"/>
                      <a:pt x="237" y="123"/>
                    </a:cubicBezTo>
                    <a:moveTo>
                      <a:pt x="69" y="95"/>
                    </a:moveTo>
                    <a:cubicBezTo>
                      <a:pt x="69" y="95"/>
                      <a:pt x="72" y="79"/>
                      <a:pt x="60" y="88"/>
                    </a:cubicBezTo>
                    <a:cubicBezTo>
                      <a:pt x="60" y="88"/>
                      <a:pt x="54" y="91"/>
                      <a:pt x="58" y="97"/>
                    </a:cubicBezTo>
                    <a:cubicBezTo>
                      <a:pt x="58" y="97"/>
                      <a:pt x="48" y="97"/>
                      <a:pt x="57" y="112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7" y="112"/>
                      <a:pt x="45" y="156"/>
                      <a:pt x="31" y="181"/>
                    </a:cubicBezTo>
                    <a:cubicBezTo>
                      <a:pt x="31" y="181"/>
                      <a:pt x="25" y="194"/>
                      <a:pt x="22" y="187"/>
                    </a:cubicBezTo>
                    <a:cubicBezTo>
                      <a:pt x="22" y="187"/>
                      <a:pt x="17" y="177"/>
                      <a:pt x="25" y="149"/>
                    </a:cubicBezTo>
                    <a:cubicBezTo>
                      <a:pt x="25" y="149"/>
                      <a:pt x="51" y="59"/>
                      <a:pt x="110" y="40"/>
                    </a:cubicBezTo>
                    <a:cubicBezTo>
                      <a:pt x="110" y="40"/>
                      <a:pt x="133" y="31"/>
                      <a:pt x="122" y="49"/>
                    </a:cubicBezTo>
                    <a:cubicBezTo>
                      <a:pt x="122" y="49"/>
                      <a:pt x="95" y="93"/>
                      <a:pt x="69" y="9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Freeform 70"/>
              <p:cNvSpPr>
                <a:spLocks noEditPoints="1"/>
              </p:cNvSpPr>
              <p:nvPr/>
            </p:nvSpPr>
            <p:spPr bwMode="auto">
              <a:xfrm>
                <a:off x="4987689" y="3306556"/>
                <a:ext cx="1863725" cy="603250"/>
              </a:xfrm>
              <a:custGeom>
                <a:avLst/>
                <a:gdLst>
                  <a:gd name="T0" fmla="*/ 2147483647 w 587"/>
                  <a:gd name="T1" fmla="*/ 2147483647 h 171"/>
                  <a:gd name="T2" fmla="*/ 2147483647 w 587"/>
                  <a:gd name="T3" fmla="*/ 2147483647 h 171"/>
                  <a:gd name="T4" fmla="*/ 2147483647 w 587"/>
                  <a:gd name="T5" fmla="*/ 2147483647 h 171"/>
                  <a:gd name="T6" fmla="*/ 2147483647 w 587"/>
                  <a:gd name="T7" fmla="*/ 2147483647 h 171"/>
                  <a:gd name="T8" fmla="*/ 2147483647 w 587"/>
                  <a:gd name="T9" fmla="*/ 2147483647 h 171"/>
                  <a:gd name="T10" fmla="*/ 2147483647 w 587"/>
                  <a:gd name="T11" fmla="*/ 2147483647 h 171"/>
                  <a:gd name="T12" fmla="*/ 2147483647 w 587"/>
                  <a:gd name="T13" fmla="*/ 2147483647 h 171"/>
                  <a:gd name="T14" fmla="*/ 2147483647 w 587"/>
                  <a:gd name="T15" fmla="*/ 2147483647 h 171"/>
                  <a:gd name="T16" fmla="*/ 2147483647 w 587"/>
                  <a:gd name="T17" fmla="*/ 2147483647 h 171"/>
                  <a:gd name="T18" fmla="*/ 2147483647 w 587"/>
                  <a:gd name="T19" fmla="*/ 2147483647 h 171"/>
                  <a:gd name="T20" fmla="*/ 2147483647 w 587"/>
                  <a:gd name="T21" fmla="*/ 2147483647 h 171"/>
                  <a:gd name="T22" fmla="*/ 2147483647 w 587"/>
                  <a:gd name="T23" fmla="*/ 2147483647 h 171"/>
                  <a:gd name="T24" fmla="*/ 2147483647 w 587"/>
                  <a:gd name="T25" fmla="*/ 2147483647 h 171"/>
                  <a:gd name="T26" fmla="*/ 2147483647 w 587"/>
                  <a:gd name="T27" fmla="*/ 2147483647 h 171"/>
                  <a:gd name="T28" fmla="*/ 2147483647 w 587"/>
                  <a:gd name="T29" fmla="*/ 2147483647 h 171"/>
                  <a:gd name="T30" fmla="*/ 2147483647 w 587"/>
                  <a:gd name="T31" fmla="*/ 2147483647 h 171"/>
                  <a:gd name="T32" fmla="*/ 2147483647 w 587"/>
                  <a:gd name="T33" fmla="*/ 2147483647 h 171"/>
                  <a:gd name="T34" fmla="*/ 2147483647 w 587"/>
                  <a:gd name="T35" fmla="*/ 2147483647 h 171"/>
                  <a:gd name="T36" fmla="*/ 2147483647 w 587"/>
                  <a:gd name="T37" fmla="*/ 2147483647 h 171"/>
                  <a:gd name="T38" fmla="*/ 2147483647 w 587"/>
                  <a:gd name="T39" fmla="*/ 2147483647 h 171"/>
                  <a:gd name="T40" fmla="*/ 2147483647 w 587"/>
                  <a:gd name="T41" fmla="*/ 2147483647 h 171"/>
                  <a:gd name="T42" fmla="*/ 2147483647 w 587"/>
                  <a:gd name="T43" fmla="*/ 2147483647 h 171"/>
                  <a:gd name="T44" fmla="*/ 2147483647 w 587"/>
                  <a:gd name="T45" fmla="*/ 2147483647 h 171"/>
                  <a:gd name="T46" fmla="*/ 2147483647 w 587"/>
                  <a:gd name="T47" fmla="*/ 2147483647 h 171"/>
                  <a:gd name="T48" fmla="*/ 2147483647 w 587"/>
                  <a:gd name="T49" fmla="*/ 2147483647 h 171"/>
                  <a:gd name="T50" fmla="*/ 2147483647 w 587"/>
                  <a:gd name="T51" fmla="*/ 2147483647 h 171"/>
                  <a:gd name="T52" fmla="*/ 2147483647 w 587"/>
                  <a:gd name="T53" fmla="*/ 2147483647 h 171"/>
                  <a:gd name="T54" fmla="*/ 2147483647 w 587"/>
                  <a:gd name="T55" fmla="*/ 2147483647 h 171"/>
                  <a:gd name="T56" fmla="*/ 2147483647 w 587"/>
                  <a:gd name="T57" fmla="*/ 2147483647 h 171"/>
                  <a:gd name="T58" fmla="*/ 2147483647 w 587"/>
                  <a:gd name="T59" fmla="*/ 2147483647 h 171"/>
                  <a:gd name="T60" fmla="*/ 2147483647 w 587"/>
                  <a:gd name="T61" fmla="*/ 2147483647 h 171"/>
                  <a:gd name="T62" fmla="*/ 2147483647 w 587"/>
                  <a:gd name="T63" fmla="*/ 2147483647 h 171"/>
                  <a:gd name="T64" fmla="*/ 2147483647 w 587"/>
                  <a:gd name="T65" fmla="*/ 2147483647 h 171"/>
                  <a:gd name="T66" fmla="*/ 2147483647 w 587"/>
                  <a:gd name="T67" fmla="*/ 2147483647 h 171"/>
                  <a:gd name="T68" fmla="*/ 2147483647 w 587"/>
                  <a:gd name="T69" fmla="*/ 2147483647 h 171"/>
                  <a:gd name="T70" fmla="*/ 2147483647 w 587"/>
                  <a:gd name="T71" fmla="*/ 2147483647 h 171"/>
                  <a:gd name="T72" fmla="*/ 2147483647 w 587"/>
                  <a:gd name="T73" fmla="*/ 2147483647 h 171"/>
                  <a:gd name="T74" fmla="*/ 2147483647 w 587"/>
                  <a:gd name="T75" fmla="*/ 2147483647 h 171"/>
                  <a:gd name="T76" fmla="*/ 2147483647 w 587"/>
                  <a:gd name="T77" fmla="*/ 2147483647 h 171"/>
                  <a:gd name="T78" fmla="*/ 2147483647 w 587"/>
                  <a:gd name="T79" fmla="*/ 2147483647 h 171"/>
                  <a:gd name="T80" fmla="*/ 2147483647 w 587"/>
                  <a:gd name="T81" fmla="*/ 2147483647 h 171"/>
                  <a:gd name="T82" fmla="*/ 2147483647 w 587"/>
                  <a:gd name="T83" fmla="*/ 2147483647 h 171"/>
                  <a:gd name="T84" fmla="*/ 2147483647 w 587"/>
                  <a:gd name="T85" fmla="*/ 2147483647 h 171"/>
                  <a:gd name="T86" fmla="*/ 2147483647 w 587"/>
                  <a:gd name="T87" fmla="*/ 2147483647 h 171"/>
                  <a:gd name="T88" fmla="*/ 2147483647 w 587"/>
                  <a:gd name="T89" fmla="*/ 2147483647 h 171"/>
                  <a:gd name="T90" fmla="*/ 2147483647 w 587"/>
                  <a:gd name="T91" fmla="*/ 2147483647 h 171"/>
                  <a:gd name="T92" fmla="*/ 2147483647 w 587"/>
                  <a:gd name="T93" fmla="*/ 2147483647 h 171"/>
                  <a:gd name="T94" fmla="*/ 2147483647 w 587"/>
                  <a:gd name="T95" fmla="*/ 2147483647 h 171"/>
                  <a:gd name="T96" fmla="*/ 2147483647 w 587"/>
                  <a:gd name="T97" fmla="*/ 2147483647 h 171"/>
                  <a:gd name="T98" fmla="*/ 2147483647 w 587"/>
                  <a:gd name="T99" fmla="*/ 2147483647 h 171"/>
                  <a:gd name="T100" fmla="*/ 2147483647 w 587"/>
                  <a:gd name="T101" fmla="*/ 2147483647 h 171"/>
                  <a:gd name="T102" fmla="*/ 2147483647 w 587"/>
                  <a:gd name="T103" fmla="*/ 2147483647 h 171"/>
                  <a:gd name="T104" fmla="*/ 2147483647 w 587"/>
                  <a:gd name="T105" fmla="*/ 2147483647 h 171"/>
                  <a:gd name="T106" fmla="*/ 2147483647 w 587"/>
                  <a:gd name="T107" fmla="*/ 2147483647 h 171"/>
                  <a:gd name="T108" fmla="*/ 2147483647 w 587"/>
                  <a:gd name="T109" fmla="*/ 2147483647 h 171"/>
                  <a:gd name="T110" fmla="*/ 2147483647 w 587"/>
                  <a:gd name="T111" fmla="*/ 2147483647 h 17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87" h="171">
                    <a:moveTo>
                      <a:pt x="518" y="69"/>
                    </a:moveTo>
                    <a:cubicBezTo>
                      <a:pt x="518" y="69"/>
                      <a:pt x="516" y="71"/>
                      <a:pt x="511" y="62"/>
                    </a:cubicBezTo>
                    <a:cubicBezTo>
                      <a:pt x="511" y="62"/>
                      <a:pt x="500" y="42"/>
                      <a:pt x="432" y="47"/>
                    </a:cubicBezTo>
                    <a:cubicBezTo>
                      <a:pt x="432" y="47"/>
                      <a:pt x="418" y="47"/>
                      <a:pt x="407" y="45"/>
                    </a:cubicBezTo>
                    <a:cubicBezTo>
                      <a:pt x="407" y="45"/>
                      <a:pt x="396" y="43"/>
                      <a:pt x="395" y="52"/>
                    </a:cubicBezTo>
                    <a:cubicBezTo>
                      <a:pt x="395" y="52"/>
                      <a:pt x="394" y="57"/>
                      <a:pt x="407" y="57"/>
                    </a:cubicBezTo>
                    <a:cubicBezTo>
                      <a:pt x="407" y="57"/>
                      <a:pt x="440" y="52"/>
                      <a:pt x="441" y="71"/>
                    </a:cubicBezTo>
                    <a:cubicBezTo>
                      <a:pt x="441" y="71"/>
                      <a:pt x="441" y="87"/>
                      <a:pt x="407" y="89"/>
                    </a:cubicBezTo>
                    <a:cubicBezTo>
                      <a:pt x="407" y="89"/>
                      <a:pt x="385" y="90"/>
                      <a:pt x="380" y="79"/>
                    </a:cubicBezTo>
                    <a:cubicBezTo>
                      <a:pt x="380" y="79"/>
                      <a:pt x="379" y="77"/>
                      <a:pt x="381" y="69"/>
                    </a:cubicBezTo>
                    <a:cubicBezTo>
                      <a:pt x="381" y="69"/>
                      <a:pt x="383" y="63"/>
                      <a:pt x="377" y="63"/>
                    </a:cubicBezTo>
                    <a:cubicBezTo>
                      <a:pt x="377" y="63"/>
                      <a:pt x="373" y="60"/>
                      <a:pt x="370" y="67"/>
                    </a:cubicBezTo>
                    <a:cubicBezTo>
                      <a:pt x="370" y="67"/>
                      <a:pt x="330" y="99"/>
                      <a:pt x="297" y="89"/>
                    </a:cubicBezTo>
                    <a:cubicBezTo>
                      <a:pt x="297" y="89"/>
                      <a:pt x="281" y="84"/>
                      <a:pt x="289" y="61"/>
                    </a:cubicBezTo>
                    <a:cubicBezTo>
                      <a:pt x="289" y="61"/>
                      <a:pt x="298" y="46"/>
                      <a:pt x="290" y="46"/>
                    </a:cubicBezTo>
                    <a:cubicBezTo>
                      <a:pt x="290" y="46"/>
                      <a:pt x="286" y="45"/>
                      <a:pt x="285" y="53"/>
                    </a:cubicBezTo>
                    <a:cubicBezTo>
                      <a:pt x="285" y="53"/>
                      <a:pt x="243" y="106"/>
                      <a:pt x="201" y="107"/>
                    </a:cubicBezTo>
                    <a:cubicBezTo>
                      <a:pt x="201" y="107"/>
                      <a:pt x="177" y="110"/>
                      <a:pt x="199" y="66"/>
                    </a:cubicBezTo>
                    <a:cubicBezTo>
                      <a:pt x="199" y="66"/>
                      <a:pt x="212" y="43"/>
                      <a:pt x="232" y="31"/>
                    </a:cubicBezTo>
                    <a:cubicBezTo>
                      <a:pt x="232" y="31"/>
                      <a:pt x="278" y="7"/>
                      <a:pt x="279" y="6"/>
                    </a:cubicBezTo>
                    <a:cubicBezTo>
                      <a:pt x="280" y="5"/>
                      <a:pt x="283" y="4"/>
                      <a:pt x="281" y="2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1" y="2"/>
                      <a:pt x="277" y="0"/>
                      <a:pt x="272" y="2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33" y="21"/>
                      <a:pt x="238" y="4"/>
                      <a:pt x="227" y="9"/>
                    </a:cubicBezTo>
                    <a:cubicBezTo>
                      <a:pt x="227" y="9"/>
                      <a:pt x="212" y="22"/>
                      <a:pt x="195" y="55"/>
                    </a:cubicBezTo>
                    <a:cubicBezTo>
                      <a:pt x="195" y="55"/>
                      <a:pt x="131" y="120"/>
                      <a:pt x="100" y="116"/>
                    </a:cubicBezTo>
                    <a:cubicBezTo>
                      <a:pt x="100" y="116"/>
                      <a:pt x="80" y="117"/>
                      <a:pt x="88" y="83"/>
                    </a:cubicBezTo>
                    <a:cubicBezTo>
                      <a:pt x="88" y="83"/>
                      <a:pt x="89" y="80"/>
                      <a:pt x="83" y="79"/>
                    </a:cubicBezTo>
                    <a:cubicBezTo>
                      <a:pt x="83" y="79"/>
                      <a:pt x="79" y="77"/>
                      <a:pt x="73" y="86"/>
                    </a:cubicBezTo>
                    <a:cubicBezTo>
                      <a:pt x="73" y="86"/>
                      <a:pt x="69" y="94"/>
                      <a:pt x="58" y="101"/>
                    </a:cubicBezTo>
                    <a:cubicBezTo>
                      <a:pt x="58" y="101"/>
                      <a:pt x="77" y="79"/>
                      <a:pt x="62" y="65"/>
                    </a:cubicBezTo>
                    <a:cubicBezTo>
                      <a:pt x="62" y="65"/>
                      <a:pt x="44" y="49"/>
                      <a:pt x="17" y="87"/>
                    </a:cubicBezTo>
                    <a:cubicBezTo>
                      <a:pt x="17" y="87"/>
                      <a:pt x="0" y="113"/>
                      <a:pt x="14" y="123"/>
                    </a:cubicBezTo>
                    <a:cubicBezTo>
                      <a:pt x="14" y="123"/>
                      <a:pt x="29" y="136"/>
                      <a:pt x="79" y="91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66" y="139"/>
                      <a:pt x="119" y="122"/>
                    </a:cubicBezTo>
                    <a:cubicBezTo>
                      <a:pt x="119" y="122"/>
                      <a:pt x="152" y="109"/>
                      <a:pt x="184" y="77"/>
                    </a:cubicBezTo>
                    <a:cubicBezTo>
                      <a:pt x="184" y="77"/>
                      <a:pt x="157" y="171"/>
                      <a:pt x="277" y="72"/>
                    </a:cubicBezTo>
                    <a:cubicBezTo>
                      <a:pt x="277" y="72"/>
                      <a:pt x="270" y="111"/>
                      <a:pt x="332" y="97"/>
                    </a:cubicBezTo>
                    <a:cubicBezTo>
                      <a:pt x="332" y="97"/>
                      <a:pt x="355" y="90"/>
                      <a:pt x="371" y="78"/>
                    </a:cubicBezTo>
                    <a:cubicBezTo>
                      <a:pt x="371" y="78"/>
                      <a:pt x="372" y="101"/>
                      <a:pt x="412" y="99"/>
                    </a:cubicBezTo>
                    <a:cubicBezTo>
                      <a:pt x="412" y="99"/>
                      <a:pt x="435" y="99"/>
                      <a:pt x="446" y="80"/>
                    </a:cubicBezTo>
                    <a:cubicBezTo>
                      <a:pt x="446" y="80"/>
                      <a:pt x="454" y="64"/>
                      <a:pt x="437" y="56"/>
                    </a:cubicBezTo>
                    <a:cubicBezTo>
                      <a:pt x="437" y="56"/>
                      <a:pt x="515" y="54"/>
                      <a:pt x="506" y="77"/>
                    </a:cubicBezTo>
                    <a:cubicBezTo>
                      <a:pt x="506" y="77"/>
                      <a:pt x="490" y="100"/>
                      <a:pt x="502" y="98"/>
                    </a:cubicBezTo>
                    <a:cubicBezTo>
                      <a:pt x="502" y="98"/>
                      <a:pt x="508" y="98"/>
                      <a:pt x="519" y="77"/>
                    </a:cubicBezTo>
                    <a:cubicBezTo>
                      <a:pt x="519" y="77"/>
                      <a:pt x="545" y="46"/>
                      <a:pt x="564" y="59"/>
                    </a:cubicBezTo>
                    <a:cubicBezTo>
                      <a:pt x="564" y="59"/>
                      <a:pt x="572" y="67"/>
                      <a:pt x="560" y="84"/>
                    </a:cubicBezTo>
                    <a:cubicBezTo>
                      <a:pt x="560" y="84"/>
                      <a:pt x="547" y="103"/>
                      <a:pt x="556" y="98"/>
                    </a:cubicBezTo>
                    <a:cubicBezTo>
                      <a:pt x="556" y="98"/>
                      <a:pt x="587" y="67"/>
                      <a:pt x="573" y="51"/>
                    </a:cubicBezTo>
                    <a:cubicBezTo>
                      <a:pt x="573" y="51"/>
                      <a:pt x="558" y="32"/>
                      <a:pt x="518" y="69"/>
                    </a:cubicBezTo>
                    <a:moveTo>
                      <a:pt x="20" y="105"/>
                    </a:moveTo>
                    <a:cubicBezTo>
                      <a:pt x="20" y="105"/>
                      <a:pt x="18" y="88"/>
                      <a:pt x="45" y="73"/>
                    </a:cubicBezTo>
                    <a:cubicBezTo>
                      <a:pt x="45" y="73"/>
                      <a:pt x="77" y="60"/>
                      <a:pt x="49" y="105"/>
                    </a:cubicBezTo>
                    <a:cubicBezTo>
                      <a:pt x="49" y="105"/>
                      <a:pt x="22" y="125"/>
                      <a:pt x="20" y="1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71"/>
              <p:cNvSpPr>
                <a:spLocks noEditPoints="1"/>
              </p:cNvSpPr>
              <p:nvPr/>
            </p:nvSpPr>
            <p:spPr bwMode="auto">
              <a:xfrm>
                <a:off x="6845064" y="3116056"/>
                <a:ext cx="1736725" cy="1176514"/>
              </a:xfrm>
              <a:custGeom>
                <a:avLst/>
                <a:gdLst>
                  <a:gd name="T0" fmla="*/ 2147483647 w 547"/>
                  <a:gd name="T1" fmla="*/ 2147483647 h 334"/>
                  <a:gd name="T2" fmla="*/ 2147483647 w 547"/>
                  <a:gd name="T3" fmla="*/ 2147483647 h 334"/>
                  <a:gd name="T4" fmla="*/ 2147483647 w 547"/>
                  <a:gd name="T5" fmla="*/ 2147483647 h 334"/>
                  <a:gd name="T6" fmla="*/ 2147483647 w 547"/>
                  <a:gd name="T7" fmla="*/ 2147483647 h 334"/>
                  <a:gd name="T8" fmla="*/ 2147483647 w 547"/>
                  <a:gd name="T9" fmla="*/ 2147483647 h 334"/>
                  <a:gd name="T10" fmla="*/ 2147483647 w 547"/>
                  <a:gd name="T11" fmla="*/ 2147483647 h 334"/>
                  <a:gd name="T12" fmla="*/ 2147483647 w 547"/>
                  <a:gd name="T13" fmla="*/ 2147483647 h 334"/>
                  <a:gd name="T14" fmla="*/ 2147483647 w 547"/>
                  <a:gd name="T15" fmla="*/ 2147483647 h 334"/>
                  <a:gd name="T16" fmla="*/ 2147483647 w 547"/>
                  <a:gd name="T17" fmla="*/ 2147483647 h 334"/>
                  <a:gd name="T18" fmla="*/ 2147483647 w 547"/>
                  <a:gd name="T19" fmla="*/ 2147483647 h 334"/>
                  <a:gd name="T20" fmla="*/ 2147483647 w 547"/>
                  <a:gd name="T21" fmla="*/ 2147483647 h 334"/>
                  <a:gd name="T22" fmla="*/ 2147483647 w 547"/>
                  <a:gd name="T23" fmla="*/ 2147483647 h 334"/>
                  <a:gd name="T24" fmla="*/ 2147483647 w 547"/>
                  <a:gd name="T25" fmla="*/ 2147483647 h 334"/>
                  <a:gd name="T26" fmla="*/ 2147483647 w 547"/>
                  <a:gd name="T27" fmla="*/ 2147483647 h 334"/>
                  <a:gd name="T28" fmla="*/ 2147483647 w 547"/>
                  <a:gd name="T29" fmla="*/ 2147483647 h 334"/>
                  <a:gd name="T30" fmla="*/ 2147483647 w 547"/>
                  <a:gd name="T31" fmla="*/ 2147483647 h 334"/>
                  <a:gd name="T32" fmla="*/ 2147483647 w 547"/>
                  <a:gd name="T33" fmla="*/ 2147483647 h 334"/>
                  <a:gd name="T34" fmla="*/ 2147483647 w 547"/>
                  <a:gd name="T35" fmla="*/ 2147483647 h 334"/>
                  <a:gd name="T36" fmla="*/ 2147483647 w 547"/>
                  <a:gd name="T37" fmla="*/ 2147483647 h 334"/>
                  <a:gd name="T38" fmla="*/ 2147483647 w 547"/>
                  <a:gd name="T39" fmla="*/ 2147483647 h 334"/>
                  <a:gd name="T40" fmla="*/ 2147483647 w 547"/>
                  <a:gd name="T41" fmla="*/ 2147483647 h 334"/>
                  <a:gd name="T42" fmla="*/ 2147483647 w 547"/>
                  <a:gd name="T43" fmla="*/ 2147483647 h 334"/>
                  <a:gd name="T44" fmla="*/ 2147483647 w 547"/>
                  <a:gd name="T45" fmla="*/ 2147483647 h 334"/>
                  <a:gd name="T46" fmla="*/ 2147483647 w 547"/>
                  <a:gd name="T47" fmla="*/ 2147483647 h 334"/>
                  <a:gd name="T48" fmla="*/ 2147483647 w 547"/>
                  <a:gd name="T49" fmla="*/ 2147483647 h 334"/>
                  <a:gd name="T50" fmla="*/ 2147483647 w 547"/>
                  <a:gd name="T51" fmla="*/ 2147483647 h 334"/>
                  <a:gd name="T52" fmla="*/ 2147483647 w 547"/>
                  <a:gd name="T53" fmla="*/ 2147483647 h 334"/>
                  <a:gd name="T54" fmla="*/ 2147483647 w 547"/>
                  <a:gd name="T55" fmla="*/ 2147483647 h 334"/>
                  <a:gd name="T56" fmla="*/ 2147483647 w 547"/>
                  <a:gd name="T57" fmla="*/ 2147483647 h 334"/>
                  <a:gd name="T58" fmla="*/ 2147483647 w 547"/>
                  <a:gd name="T59" fmla="*/ 2147483647 h 334"/>
                  <a:gd name="T60" fmla="*/ 2147483647 w 547"/>
                  <a:gd name="T61" fmla="*/ 2147483647 h 334"/>
                  <a:gd name="T62" fmla="*/ 2147483647 w 547"/>
                  <a:gd name="T63" fmla="*/ 2147483647 h 334"/>
                  <a:gd name="T64" fmla="*/ 2147483647 w 547"/>
                  <a:gd name="T65" fmla="*/ 2147483647 h 334"/>
                  <a:gd name="T66" fmla="*/ 2147483647 w 547"/>
                  <a:gd name="T67" fmla="*/ 2147483647 h 334"/>
                  <a:gd name="T68" fmla="*/ 2147483647 w 547"/>
                  <a:gd name="T69" fmla="*/ 2147483647 h 334"/>
                  <a:gd name="T70" fmla="*/ 2147483647 w 547"/>
                  <a:gd name="T71" fmla="*/ 2147483647 h 334"/>
                  <a:gd name="T72" fmla="*/ 2147483647 w 547"/>
                  <a:gd name="T73" fmla="*/ 2147483647 h 334"/>
                  <a:gd name="T74" fmla="*/ 2147483647 w 547"/>
                  <a:gd name="T75" fmla="*/ 2147483647 h 334"/>
                  <a:gd name="T76" fmla="*/ 2147483647 w 547"/>
                  <a:gd name="T77" fmla="*/ 2147483647 h 334"/>
                  <a:gd name="T78" fmla="*/ 2147483647 w 547"/>
                  <a:gd name="T79" fmla="*/ 2147483647 h 334"/>
                  <a:gd name="T80" fmla="*/ 2147483647 w 547"/>
                  <a:gd name="T81" fmla="*/ 2147483647 h 334"/>
                  <a:gd name="T82" fmla="*/ 2147483647 w 547"/>
                  <a:gd name="T83" fmla="*/ 2147483647 h 334"/>
                  <a:gd name="T84" fmla="*/ 2147483647 w 547"/>
                  <a:gd name="T85" fmla="*/ 2147483647 h 334"/>
                  <a:gd name="T86" fmla="*/ 2147483647 w 547"/>
                  <a:gd name="T87" fmla="*/ 2147483647 h 334"/>
                  <a:gd name="T88" fmla="*/ 2147483647 w 547"/>
                  <a:gd name="T89" fmla="*/ 2147483647 h 334"/>
                  <a:gd name="T90" fmla="*/ 2147483647 w 547"/>
                  <a:gd name="T91" fmla="*/ 2147483647 h 334"/>
                  <a:gd name="T92" fmla="*/ 2147483647 w 547"/>
                  <a:gd name="T93" fmla="*/ 2147483647 h 334"/>
                  <a:gd name="T94" fmla="*/ 2147483647 w 547"/>
                  <a:gd name="T95" fmla="*/ 2147483647 h 334"/>
                  <a:gd name="T96" fmla="*/ 2147483647 w 547"/>
                  <a:gd name="T97" fmla="*/ 2147483647 h 334"/>
                  <a:gd name="T98" fmla="*/ 2147483647 w 547"/>
                  <a:gd name="T99" fmla="*/ 2147483647 h 334"/>
                  <a:gd name="T100" fmla="*/ 2147483647 w 547"/>
                  <a:gd name="T101" fmla="*/ 2147483647 h 334"/>
                  <a:gd name="T102" fmla="*/ 2147483647 w 547"/>
                  <a:gd name="T103" fmla="*/ 2147483647 h 334"/>
                  <a:gd name="T104" fmla="*/ 2147483647 w 547"/>
                  <a:gd name="T105" fmla="*/ 2147483647 h 334"/>
                  <a:gd name="T106" fmla="*/ 2147483647 w 547"/>
                  <a:gd name="T107" fmla="*/ 2147483647 h 334"/>
                  <a:gd name="T108" fmla="*/ 2147483647 w 547"/>
                  <a:gd name="T109" fmla="*/ 2147483647 h 334"/>
                  <a:gd name="T110" fmla="*/ 2147483647 w 547"/>
                  <a:gd name="T111" fmla="*/ 2147483647 h 334"/>
                  <a:gd name="T112" fmla="*/ 2147483647 w 547"/>
                  <a:gd name="T113" fmla="*/ 2147483647 h 334"/>
                  <a:gd name="T114" fmla="*/ 2147483647 w 547"/>
                  <a:gd name="T115" fmla="*/ 2147483647 h 334"/>
                  <a:gd name="T116" fmla="*/ 2147483647 w 547"/>
                  <a:gd name="T117" fmla="*/ 2147483647 h 334"/>
                  <a:gd name="T118" fmla="*/ 2147483647 w 547"/>
                  <a:gd name="T119" fmla="*/ 2147483647 h 334"/>
                  <a:gd name="T120" fmla="*/ 2147483647 w 547"/>
                  <a:gd name="T121" fmla="*/ 2147483647 h 334"/>
                  <a:gd name="T122" fmla="*/ 2147483647 w 547"/>
                  <a:gd name="T123" fmla="*/ 2147483647 h 33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547" h="334">
                    <a:moveTo>
                      <a:pt x="530" y="96"/>
                    </a:moveTo>
                    <a:cubicBezTo>
                      <a:pt x="492" y="54"/>
                      <a:pt x="435" y="85"/>
                      <a:pt x="435" y="85"/>
                    </a:cubicBezTo>
                    <a:cubicBezTo>
                      <a:pt x="427" y="83"/>
                      <a:pt x="425" y="88"/>
                      <a:pt x="425" y="88"/>
                    </a:cubicBezTo>
                    <a:cubicBezTo>
                      <a:pt x="393" y="114"/>
                      <a:pt x="359" y="121"/>
                      <a:pt x="359" y="121"/>
                    </a:cubicBezTo>
                    <a:cubicBezTo>
                      <a:pt x="328" y="127"/>
                      <a:pt x="333" y="102"/>
                      <a:pt x="333" y="102"/>
                    </a:cubicBezTo>
                    <a:cubicBezTo>
                      <a:pt x="333" y="89"/>
                      <a:pt x="324" y="99"/>
                      <a:pt x="324" y="99"/>
                    </a:cubicBezTo>
                    <a:cubicBezTo>
                      <a:pt x="318" y="107"/>
                      <a:pt x="298" y="118"/>
                      <a:pt x="298" y="118"/>
                    </a:cubicBezTo>
                    <a:cubicBezTo>
                      <a:pt x="257" y="139"/>
                      <a:pt x="245" y="113"/>
                      <a:pt x="245" y="113"/>
                    </a:cubicBezTo>
                    <a:cubicBezTo>
                      <a:pt x="237" y="94"/>
                      <a:pt x="237" y="94"/>
                      <a:pt x="237" y="94"/>
                    </a:cubicBezTo>
                    <a:cubicBezTo>
                      <a:pt x="228" y="71"/>
                      <a:pt x="195" y="120"/>
                      <a:pt x="195" y="120"/>
                    </a:cubicBezTo>
                    <a:cubicBezTo>
                      <a:pt x="185" y="137"/>
                      <a:pt x="183" y="135"/>
                      <a:pt x="183" y="135"/>
                    </a:cubicBezTo>
                    <a:cubicBezTo>
                      <a:pt x="190" y="110"/>
                      <a:pt x="218" y="68"/>
                      <a:pt x="218" y="68"/>
                    </a:cubicBezTo>
                    <a:cubicBezTo>
                      <a:pt x="239" y="31"/>
                      <a:pt x="233" y="12"/>
                      <a:pt x="233" y="12"/>
                    </a:cubicBezTo>
                    <a:cubicBezTo>
                      <a:pt x="228" y="0"/>
                      <a:pt x="223" y="16"/>
                      <a:pt x="223" y="16"/>
                    </a:cubicBezTo>
                    <a:cubicBezTo>
                      <a:pt x="221" y="29"/>
                      <a:pt x="214" y="46"/>
                      <a:pt x="214" y="46"/>
                    </a:cubicBezTo>
                    <a:cubicBezTo>
                      <a:pt x="204" y="73"/>
                      <a:pt x="194" y="86"/>
                      <a:pt x="194" y="86"/>
                    </a:cubicBezTo>
                    <a:cubicBezTo>
                      <a:pt x="147" y="117"/>
                      <a:pt x="116" y="124"/>
                      <a:pt x="97" y="124"/>
                    </a:cubicBezTo>
                    <a:cubicBezTo>
                      <a:pt x="100" y="109"/>
                      <a:pt x="99" y="96"/>
                      <a:pt x="99" y="96"/>
                    </a:cubicBezTo>
                    <a:cubicBezTo>
                      <a:pt x="96" y="67"/>
                      <a:pt x="73" y="72"/>
                      <a:pt x="73" y="72"/>
                    </a:cubicBezTo>
                    <a:cubicBezTo>
                      <a:pt x="35" y="77"/>
                      <a:pt x="10" y="129"/>
                      <a:pt x="10" y="129"/>
                    </a:cubicBezTo>
                    <a:cubicBezTo>
                      <a:pt x="0" y="154"/>
                      <a:pt x="15" y="152"/>
                      <a:pt x="15" y="152"/>
                    </a:cubicBezTo>
                    <a:cubicBezTo>
                      <a:pt x="25" y="149"/>
                      <a:pt x="17" y="144"/>
                      <a:pt x="17" y="144"/>
                    </a:cubicBezTo>
                    <a:cubicBezTo>
                      <a:pt x="17" y="130"/>
                      <a:pt x="34" y="110"/>
                      <a:pt x="34" y="110"/>
                    </a:cubicBezTo>
                    <a:cubicBezTo>
                      <a:pt x="72" y="70"/>
                      <a:pt x="81" y="83"/>
                      <a:pt x="81" y="83"/>
                    </a:cubicBezTo>
                    <a:cubicBezTo>
                      <a:pt x="80" y="83"/>
                      <a:pt x="92" y="89"/>
                      <a:pt x="88" y="114"/>
                    </a:cubicBezTo>
                    <a:cubicBezTo>
                      <a:pt x="88" y="118"/>
                      <a:pt x="87" y="121"/>
                      <a:pt x="87" y="124"/>
                    </a:cubicBezTo>
                    <a:cubicBezTo>
                      <a:pt x="79" y="123"/>
                      <a:pt x="75" y="121"/>
                      <a:pt x="75" y="121"/>
                    </a:cubicBezTo>
                    <a:cubicBezTo>
                      <a:pt x="69" y="115"/>
                      <a:pt x="67" y="117"/>
                      <a:pt x="67" y="117"/>
                    </a:cubicBezTo>
                    <a:cubicBezTo>
                      <a:pt x="50" y="123"/>
                      <a:pt x="65" y="150"/>
                      <a:pt x="65" y="150"/>
                    </a:cubicBezTo>
                    <a:cubicBezTo>
                      <a:pt x="77" y="167"/>
                      <a:pt x="89" y="146"/>
                      <a:pt x="89" y="146"/>
                    </a:cubicBezTo>
                    <a:cubicBezTo>
                      <a:pt x="91" y="142"/>
                      <a:pt x="93" y="139"/>
                      <a:pt x="94" y="135"/>
                    </a:cubicBezTo>
                    <a:cubicBezTo>
                      <a:pt x="135" y="134"/>
                      <a:pt x="186" y="103"/>
                      <a:pt x="186" y="103"/>
                    </a:cubicBezTo>
                    <a:cubicBezTo>
                      <a:pt x="185" y="112"/>
                      <a:pt x="177" y="126"/>
                      <a:pt x="177" y="126"/>
                    </a:cubicBezTo>
                    <a:cubicBezTo>
                      <a:pt x="161" y="155"/>
                      <a:pt x="166" y="154"/>
                      <a:pt x="166" y="154"/>
                    </a:cubicBezTo>
                    <a:cubicBezTo>
                      <a:pt x="171" y="165"/>
                      <a:pt x="180" y="149"/>
                      <a:pt x="180" y="149"/>
                    </a:cubicBezTo>
                    <a:cubicBezTo>
                      <a:pt x="230" y="82"/>
                      <a:pt x="230" y="100"/>
                      <a:pt x="230" y="100"/>
                    </a:cubicBezTo>
                    <a:cubicBezTo>
                      <a:pt x="233" y="109"/>
                      <a:pt x="233" y="109"/>
                      <a:pt x="233" y="109"/>
                    </a:cubicBezTo>
                    <a:cubicBezTo>
                      <a:pt x="257" y="165"/>
                      <a:pt x="321" y="111"/>
                      <a:pt x="321" y="111"/>
                    </a:cubicBezTo>
                    <a:cubicBezTo>
                      <a:pt x="337" y="152"/>
                      <a:pt x="393" y="117"/>
                      <a:pt x="393" y="117"/>
                    </a:cubicBezTo>
                    <a:cubicBezTo>
                      <a:pt x="332" y="198"/>
                      <a:pt x="323" y="285"/>
                      <a:pt x="323" y="285"/>
                    </a:cubicBezTo>
                    <a:cubicBezTo>
                      <a:pt x="319" y="317"/>
                      <a:pt x="333" y="321"/>
                      <a:pt x="333" y="321"/>
                    </a:cubicBezTo>
                    <a:cubicBezTo>
                      <a:pt x="368" y="334"/>
                      <a:pt x="391" y="235"/>
                      <a:pt x="391" y="235"/>
                    </a:cubicBezTo>
                    <a:cubicBezTo>
                      <a:pt x="424" y="121"/>
                      <a:pt x="424" y="121"/>
                      <a:pt x="424" y="121"/>
                    </a:cubicBezTo>
                    <a:cubicBezTo>
                      <a:pt x="429" y="100"/>
                      <a:pt x="432" y="100"/>
                      <a:pt x="432" y="100"/>
                    </a:cubicBezTo>
                    <a:cubicBezTo>
                      <a:pt x="434" y="97"/>
                      <a:pt x="435" y="96"/>
                      <a:pt x="435" y="96"/>
                    </a:cubicBezTo>
                    <a:cubicBezTo>
                      <a:pt x="437" y="94"/>
                      <a:pt x="438" y="94"/>
                      <a:pt x="438" y="94"/>
                    </a:cubicBezTo>
                    <a:cubicBezTo>
                      <a:pt x="485" y="70"/>
                      <a:pt x="510" y="92"/>
                      <a:pt x="510" y="92"/>
                    </a:cubicBezTo>
                    <a:cubicBezTo>
                      <a:pt x="540" y="114"/>
                      <a:pt x="524" y="134"/>
                      <a:pt x="524" y="134"/>
                    </a:cubicBezTo>
                    <a:cubicBezTo>
                      <a:pt x="496" y="163"/>
                      <a:pt x="461" y="149"/>
                      <a:pt x="461" y="149"/>
                    </a:cubicBezTo>
                    <a:cubicBezTo>
                      <a:pt x="447" y="142"/>
                      <a:pt x="448" y="146"/>
                      <a:pt x="448" y="146"/>
                    </a:cubicBezTo>
                    <a:cubicBezTo>
                      <a:pt x="467" y="163"/>
                      <a:pt x="494" y="160"/>
                      <a:pt x="494" y="160"/>
                    </a:cubicBezTo>
                    <a:cubicBezTo>
                      <a:pt x="518" y="158"/>
                      <a:pt x="534" y="137"/>
                      <a:pt x="534" y="137"/>
                    </a:cubicBezTo>
                    <a:cubicBezTo>
                      <a:pt x="547" y="117"/>
                      <a:pt x="530" y="96"/>
                      <a:pt x="530" y="96"/>
                    </a:cubicBezTo>
                    <a:moveTo>
                      <a:pt x="74" y="145"/>
                    </a:moveTo>
                    <a:cubicBezTo>
                      <a:pt x="70" y="142"/>
                      <a:pt x="68" y="130"/>
                      <a:pt x="68" y="130"/>
                    </a:cubicBezTo>
                    <a:cubicBezTo>
                      <a:pt x="73" y="133"/>
                      <a:pt x="79" y="134"/>
                      <a:pt x="85" y="135"/>
                    </a:cubicBezTo>
                    <a:cubicBezTo>
                      <a:pt x="80" y="154"/>
                      <a:pt x="74" y="145"/>
                      <a:pt x="74" y="145"/>
                    </a:cubicBezTo>
                    <a:moveTo>
                      <a:pt x="373" y="259"/>
                    </a:moveTo>
                    <a:cubicBezTo>
                      <a:pt x="359" y="304"/>
                      <a:pt x="345" y="310"/>
                      <a:pt x="345" y="310"/>
                    </a:cubicBezTo>
                    <a:cubicBezTo>
                      <a:pt x="317" y="318"/>
                      <a:pt x="343" y="234"/>
                      <a:pt x="343" y="234"/>
                    </a:cubicBezTo>
                    <a:cubicBezTo>
                      <a:pt x="372" y="140"/>
                      <a:pt x="417" y="109"/>
                      <a:pt x="417" y="109"/>
                    </a:cubicBezTo>
                    <a:cubicBezTo>
                      <a:pt x="421" y="107"/>
                      <a:pt x="373" y="259"/>
                      <a:pt x="373" y="2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72"/>
              <p:cNvSpPr>
                <a:spLocks/>
              </p:cNvSpPr>
              <p:nvPr/>
            </p:nvSpPr>
            <p:spPr bwMode="auto">
              <a:xfrm>
                <a:off x="4181238" y="3747528"/>
                <a:ext cx="3708400" cy="183444"/>
              </a:xfrm>
              <a:custGeom>
                <a:avLst/>
                <a:gdLst>
                  <a:gd name="T0" fmla="*/ 0 w 1168"/>
                  <a:gd name="T1" fmla="*/ 2147483647 h 52"/>
                  <a:gd name="T2" fmla="*/ 2147483647 w 1168"/>
                  <a:gd name="T3" fmla="*/ 2147483647 h 52"/>
                  <a:gd name="T4" fmla="*/ 2147483647 w 1168"/>
                  <a:gd name="T5" fmla="*/ 2147483647 h 52"/>
                  <a:gd name="T6" fmla="*/ 2147483647 w 1168"/>
                  <a:gd name="T7" fmla="*/ 2147483647 h 52"/>
                  <a:gd name="T8" fmla="*/ 2147483647 w 1168"/>
                  <a:gd name="T9" fmla="*/ 2147483647 h 52"/>
                  <a:gd name="T10" fmla="*/ 2147483647 w 1168"/>
                  <a:gd name="T11" fmla="*/ 2147483647 h 52"/>
                  <a:gd name="T12" fmla="*/ 0 w 1168"/>
                  <a:gd name="T13" fmla="*/ 2147483647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68" h="52">
                    <a:moveTo>
                      <a:pt x="0" y="46"/>
                    </a:moveTo>
                    <a:cubicBezTo>
                      <a:pt x="0" y="46"/>
                      <a:pt x="417" y="14"/>
                      <a:pt x="607" y="14"/>
                    </a:cubicBezTo>
                    <a:cubicBezTo>
                      <a:pt x="607" y="14"/>
                      <a:pt x="1089" y="0"/>
                      <a:pt x="1168" y="32"/>
                    </a:cubicBezTo>
                    <a:cubicBezTo>
                      <a:pt x="1164" y="40"/>
                      <a:pt x="1164" y="40"/>
                      <a:pt x="1164" y="40"/>
                    </a:cubicBezTo>
                    <a:cubicBezTo>
                      <a:pt x="1164" y="40"/>
                      <a:pt x="1059" y="16"/>
                      <a:pt x="756" y="18"/>
                    </a:cubicBezTo>
                    <a:cubicBezTo>
                      <a:pt x="756" y="18"/>
                      <a:pt x="183" y="28"/>
                      <a:pt x="12" y="52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73"/>
              <p:cNvSpPr>
                <a:spLocks/>
              </p:cNvSpPr>
              <p:nvPr/>
            </p:nvSpPr>
            <p:spPr bwMode="auto">
              <a:xfrm>
                <a:off x="8448438" y="3207778"/>
                <a:ext cx="76200" cy="102306"/>
              </a:xfrm>
              <a:custGeom>
                <a:avLst/>
                <a:gdLst>
                  <a:gd name="T0" fmla="*/ 2147483647 w 48"/>
                  <a:gd name="T1" fmla="*/ 0 h 58"/>
                  <a:gd name="T2" fmla="*/ 2147483647 w 48"/>
                  <a:gd name="T3" fmla="*/ 2147483647 h 58"/>
                  <a:gd name="T4" fmla="*/ 2147483647 w 48"/>
                  <a:gd name="T5" fmla="*/ 2147483647 h 58"/>
                  <a:gd name="T6" fmla="*/ 2147483647 w 48"/>
                  <a:gd name="T7" fmla="*/ 2147483647 h 58"/>
                  <a:gd name="T8" fmla="*/ 2147483647 w 48"/>
                  <a:gd name="T9" fmla="*/ 2147483647 h 58"/>
                  <a:gd name="T10" fmla="*/ 2147483647 w 48"/>
                  <a:gd name="T11" fmla="*/ 2147483647 h 58"/>
                  <a:gd name="T12" fmla="*/ 0 w 48"/>
                  <a:gd name="T13" fmla="*/ 2147483647 h 58"/>
                  <a:gd name="T14" fmla="*/ 0 w 48"/>
                  <a:gd name="T15" fmla="*/ 0 h 58"/>
                  <a:gd name="T16" fmla="*/ 2147483647 w 48"/>
                  <a:gd name="T17" fmla="*/ 0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8">
                    <a:moveTo>
                      <a:pt x="48" y="0"/>
                    </a:moveTo>
                    <a:lnTo>
                      <a:pt x="48" y="8"/>
                    </a:lnTo>
                    <a:lnTo>
                      <a:pt x="28" y="8"/>
                    </a:lnTo>
                    <a:lnTo>
                      <a:pt x="28" y="58"/>
                    </a:lnTo>
                    <a:lnTo>
                      <a:pt x="20" y="58"/>
                    </a:lnTo>
                    <a:lnTo>
                      <a:pt x="2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74"/>
              <p:cNvSpPr>
                <a:spLocks/>
              </p:cNvSpPr>
              <p:nvPr/>
            </p:nvSpPr>
            <p:spPr bwMode="auto">
              <a:xfrm>
                <a:off x="8534163" y="3207778"/>
                <a:ext cx="88900" cy="102306"/>
              </a:xfrm>
              <a:custGeom>
                <a:avLst/>
                <a:gdLst>
                  <a:gd name="T0" fmla="*/ 2147483647 w 28"/>
                  <a:gd name="T1" fmla="*/ 0 h 29"/>
                  <a:gd name="T2" fmla="*/ 2147483647 w 28"/>
                  <a:gd name="T3" fmla="*/ 2147483647 h 29"/>
                  <a:gd name="T4" fmla="*/ 2147483647 w 28"/>
                  <a:gd name="T5" fmla="*/ 2147483647 h 29"/>
                  <a:gd name="T6" fmla="*/ 2147483647 w 28"/>
                  <a:gd name="T7" fmla="*/ 2147483647 h 29"/>
                  <a:gd name="T8" fmla="*/ 2147483647 w 28"/>
                  <a:gd name="T9" fmla="*/ 2147483647 h 29"/>
                  <a:gd name="T10" fmla="*/ 2147483647 w 28"/>
                  <a:gd name="T11" fmla="*/ 2147483647 h 29"/>
                  <a:gd name="T12" fmla="*/ 2147483647 w 28"/>
                  <a:gd name="T13" fmla="*/ 2147483647 h 29"/>
                  <a:gd name="T14" fmla="*/ 2147483647 w 28"/>
                  <a:gd name="T15" fmla="*/ 2147483647 h 29"/>
                  <a:gd name="T16" fmla="*/ 2147483647 w 28"/>
                  <a:gd name="T17" fmla="*/ 2147483647 h 29"/>
                  <a:gd name="T18" fmla="*/ 2147483647 w 28"/>
                  <a:gd name="T19" fmla="*/ 2147483647 h 29"/>
                  <a:gd name="T20" fmla="*/ 2147483647 w 28"/>
                  <a:gd name="T21" fmla="*/ 2147483647 h 29"/>
                  <a:gd name="T22" fmla="*/ 2147483647 w 28"/>
                  <a:gd name="T23" fmla="*/ 2147483647 h 29"/>
                  <a:gd name="T24" fmla="*/ 2147483647 w 28"/>
                  <a:gd name="T25" fmla="*/ 2147483647 h 29"/>
                  <a:gd name="T26" fmla="*/ 2147483647 w 28"/>
                  <a:gd name="T27" fmla="*/ 2147483647 h 29"/>
                  <a:gd name="T28" fmla="*/ 0 w 28"/>
                  <a:gd name="T29" fmla="*/ 2147483647 h 29"/>
                  <a:gd name="T30" fmla="*/ 0 w 28"/>
                  <a:gd name="T31" fmla="*/ 0 h 29"/>
                  <a:gd name="T32" fmla="*/ 2147483647 w 28"/>
                  <a:gd name="T33" fmla="*/ 0 h 29"/>
                  <a:gd name="T34" fmla="*/ 2147483647 w 28"/>
                  <a:gd name="T35" fmla="*/ 2147483647 h 29"/>
                  <a:gd name="T36" fmla="*/ 2147483647 w 28"/>
                  <a:gd name="T37" fmla="*/ 2147483647 h 29"/>
                  <a:gd name="T38" fmla="*/ 2147483647 w 28"/>
                  <a:gd name="T39" fmla="*/ 2147483647 h 29"/>
                  <a:gd name="T40" fmla="*/ 2147483647 w 28"/>
                  <a:gd name="T41" fmla="*/ 2147483647 h 29"/>
                  <a:gd name="T42" fmla="*/ 2147483647 w 28"/>
                  <a:gd name="T43" fmla="*/ 0 h 29"/>
                  <a:gd name="T44" fmla="*/ 2147483647 w 28"/>
                  <a:gd name="T45" fmla="*/ 0 h 2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2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2" y="10"/>
                      <a:pt x="21" y="1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0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12"/>
                      <a:pt x="5" y="1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5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5" y="15"/>
                      <a:pt x="17" y="1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996590" y="4668755"/>
                <a:ext cx="44253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$7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BILLION |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110,000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EMPLOYEES |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COUNTRIES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55368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5F7641-965B-410D-95C2-59AE48F6E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694" y="1398495"/>
            <a:ext cx="9815969" cy="355926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D59429-4382-45D0-AE48-B228EE9F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Why Jenkins?</a:t>
            </a:r>
          </a:p>
        </p:txBody>
      </p:sp>
    </p:spTree>
    <p:extLst>
      <p:ext uri="{BB962C8B-B14F-4D97-AF65-F5344CB8AC3E}">
        <p14:creationId xmlns:p14="http://schemas.microsoft.com/office/powerpoint/2010/main" val="42195608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20501-9101-4F0D-9895-FD4219FC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3" y="1296239"/>
            <a:ext cx="9382966" cy="3907773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1A16126-8671-4E47-BDDA-9111A3C3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8" y="166914"/>
            <a:ext cx="8621485" cy="749300"/>
          </a:xfrm>
        </p:spPr>
        <p:txBody>
          <a:bodyPr/>
          <a:lstStyle/>
          <a:p>
            <a:r>
              <a:rPr lang="en-IN" sz="3200" b="1" dirty="0"/>
              <a:t>Alternative Tools for Jenkins</a:t>
            </a:r>
          </a:p>
        </p:txBody>
      </p:sp>
    </p:spTree>
    <p:extLst>
      <p:ext uri="{BB962C8B-B14F-4D97-AF65-F5344CB8AC3E}">
        <p14:creationId xmlns:p14="http://schemas.microsoft.com/office/powerpoint/2010/main" val="33836240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E84C17-AE1D-422C-A3BE-30E24E8E1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967" y="1375241"/>
            <a:ext cx="6811736" cy="27126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860C8-E84E-4BCE-985F-56D74A29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Jenkins Terminology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13C4C-31AA-47CF-A5A4-69B8CFE5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1" y="4237651"/>
            <a:ext cx="669663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0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97945B-3B3E-4DA0-BC98-9A085D025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527" y="1219200"/>
            <a:ext cx="6466734" cy="46291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FC0E669-1BD2-4A51-BE66-59CD9E7C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8" y="166914"/>
            <a:ext cx="9812725" cy="749300"/>
          </a:xfrm>
        </p:spPr>
        <p:txBody>
          <a:bodyPr/>
          <a:lstStyle/>
          <a:p>
            <a:r>
              <a:rPr lang="en-IN" sz="3200" b="1" dirty="0"/>
              <a:t>Jenkins Integrations with Various DevOps stages</a:t>
            </a:r>
          </a:p>
        </p:txBody>
      </p:sp>
    </p:spTree>
    <p:extLst>
      <p:ext uri="{BB962C8B-B14F-4D97-AF65-F5344CB8AC3E}">
        <p14:creationId xmlns:p14="http://schemas.microsoft.com/office/powerpoint/2010/main" val="288746628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CL Template">
  <a:themeElements>
    <a:clrScheme name="HC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HCL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HCL Template">
  <a:themeElements>
    <a:clrScheme name="HC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rgbClr val="850909"/>
          </a:solidFill>
          <a:prstDash val="dash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HCL Template">
  <a:themeElements>
    <a:clrScheme name="HC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8785</TotalTime>
  <Words>854</Words>
  <Application>Microsoft Office PowerPoint</Application>
  <PresentationFormat>Widescreen</PresentationFormat>
  <Paragraphs>96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Novecento Book</vt:lpstr>
      <vt:lpstr>Ubuntu</vt:lpstr>
      <vt:lpstr>Verdana</vt:lpstr>
      <vt:lpstr>Wingdings</vt:lpstr>
      <vt:lpstr>Wingdings 2</vt:lpstr>
      <vt:lpstr>HCL Template</vt:lpstr>
      <vt:lpstr>3_HCL Template</vt:lpstr>
      <vt:lpstr>1_HCL Template</vt:lpstr>
      <vt:lpstr>2_HCL Template</vt:lpstr>
      <vt:lpstr>think-cell Slide</vt:lpstr>
      <vt:lpstr>Jenkins – CI Server</vt:lpstr>
      <vt:lpstr>Noticeable Challenges and Trends</vt:lpstr>
      <vt:lpstr>What is it?</vt:lpstr>
      <vt:lpstr>Jenkins Architecture</vt:lpstr>
      <vt:lpstr>Jenkins Architecture</vt:lpstr>
      <vt:lpstr>Why Jenkins?</vt:lpstr>
      <vt:lpstr>Alternative Tools for Jenkins</vt:lpstr>
      <vt:lpstr>Jenkins Terminology</vt:lpstr>
      <vt:lpstr>Jenkins Integrations with Various DevOps stages</vt:lpstr>
      <vt:lpstr>Jenkins Installation</vt:lpstr>
      <vt:lpstr>PowerPoint Presentation</vt:lpstr>
      <vt:lpstr>Jenkins Demo</vt:lpstr>
      <vt:lpstr>PowerPoint Presentation</vt:lpstr>
      <vt:lpstr>SonarQube Architecture</vt:lpstr>
      <vt:lpstr>SonarQube Architecture</vt:lpstr>
      <vt:lpstr>SonarQube Integration</vt:lpstr>
      <vt:lpstr>Important Terminologies</vt:lpstr>
      <vt:lpstr>Important Terminologies</vt:lpstr>
      <vt:lpstr>Important Terminologies</vt:lpstr>
      <vt:lpstr>Important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SCB Global Banking- CI/CD Opportunity</dc:title>
  <dc:creator>Deekshita Dharaneeswaran</dc:creator>
  <cp:lastModifiedBy>Senthil Alagarsamy</cp:lastModifiedBy>
  <cp:revision>216</cp:revision>
  <dcterms:created xsi:type="dcterms:W3CDTF">2018-01-18T03:50:52Z</dcterms:created>
  <dcterms:modified xsi:type="dcterms:W3CDTF">2019-01-21T17:05:59Z</dcterms:modified>
</cp:coreProperties>
</file>